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13c144cdb547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8c280302d4474e"/>
  </p:sldMasterIdLst>
  <p:sldIdLst>
    <p:sldId xmlns:r="http://schemas.openxmlformats.org/officeDocument/2006/relationships" id="256" r:id="Ra8c3f728b314439c"/>
    <p:sldId xmlns:r="http://schemas.openxmlformats.org/officeDocument/2006/relationships" id="257" r:id="R9efc729e20674ffb"/>
    <p:sldId xmlns:r="http://schemas.openxmlformats.org/officeDocument/2006/relationships" id="258" r:id="R3b9c46f708e04c9c"/>
    <p:sldId xmlns:r="http://schemas.openxmlformats.org/officeDocument/2006/relationships" id="259" r:id="R6532c49234a44e19"/>
    <p:sldId xmlns:r="http://schemas.openxmlformats.org/officeDocument/2006/relationships" id="260" r:id="Rfc52910755f54a45"/>
    <p:sldId xmlns:r="http://schemas.openxmlformats.org/officeDocument/2006/relationships" id="261" r:id="Rd0144bcf2ea048b0"/>
    <p:sldId xmlns:r="http://schemas.openxmlformats.org/officeDocument/2006/relationships" id="262" r:id="R9ae5115419954f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8c280302d4474e" /><Relationship Type="http://schemas.openxmlformats.org/officeDocument/2006/relationships/slide" Target="/ppt/slides/slide1.xml" Id="Ra8c3f728b314439c" /><Relationship Type="http://schemas.openxmlformats.org/officeDocument/2006/relationships/slide" Target="/ppt/slides/slide2.xml" Id="R9efc729e20674ffb" /><Relationship Type="http://schemas.openxmlformats.org/officeDocument/2006/relationships/slide" Target="/ppt/slides/slide3.xml" Id="R3b9c46f708e04c9c" /><Relationship Type="http://schemas.openxmlformats.org/officeDocument/2006/relationships/slide" Target="/ppt/slides/slide4.xml" Id="R6532c49234a44e19" /><Relationship Type="http://schemas.openxmlformats.org/officeDocument/2006/relationships/slide" Target="/ppt/slides/slide5.xml" Id="Rfc52910755f54a45" /><Relationship Type="http://schemas.openxmlformats.org/officeDocument/2006/relationships/slide" Target="/ppt/slides/slide6.xml" Id="Rd0144bcf2ea048b0" /><Relationship Type="http://schemas.openxmlformats.org/officeDocument/2006/relationships/slide" Target="/ppt/slides/slide7.xml" Id="R9ae5115419954f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dffdeab83846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a13f348b14b20" /><Relationship Type="http://schemas.openxmlformats.org/officeDocument/2006/relationships/theme" Target="/ppt/slideMasters/theme/theme1.xml" Id="Rb013295925774c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aa13f348b14b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3e154ef1842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b3fdc23394a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dbec309824f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26d0a8dd24d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6bd3c28b94f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3cb63a37e4e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125b428dc49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DARI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DARI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114 930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3 893 834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4 076 270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RISKEDAL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 Haralds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4345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989 100 807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DARI HOLDING AS</a:t>
            </a:r>
          </a:p>
        </p:txBody>
      </p:sp>
    </p:spTree>
  </p:cSld>
  <p:clrMapOvr>
    <a:masterClrMapping xmlns:a="http://schemas.openxmlformats.org/drawingml/2006/main"/>
  </p:clrMapOvr>
</p:sld>
</file>