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40e3ea103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ca3bcb67f4739"/>
  </p:sldMasterIdLst>
  <p:sldIdLst>
    <p:sldId xmlns:r="http://schemas.openxmlformats.org/officeDocument/2006/relationships" id="256" r:id="Rd311052f9fe742a3"/>
    <p:sldId xmlns:r="http://schemas.openxmlformats.org/officeDocument/2006/relationships" id="257" r:id="R119f7158d1734e87"/>
    <p:sldId xmlns:r="http://schemas.openxmlformats.org/officeDocument/2006/relationships" id="258" r:id="Rc6b3c93e5bef4384"/>
    <p:sldId xmlns:r="http://schemas.openxmlformats.org/officeDocument/2006/relationships" id="259" r:id="R91650e56f9cb4d56"/>
    <p:sldId xmlns:r="http://schemas.openxmlformats.org/officeDocument/2006/relationships" id="260" r:id="R0873978a119541c2"/>
    <p:sldId xmlns:r="http://schemas.openxmlformats.org/officeDocument/2006/relationships" id="261" r:id="R66339985afd94478"/>
    <p:sldId xmlns:r="http://schemas.openxmlformats.org/officeDocument/2006/relationships" id="262" r:id="R223a9fc9a943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a3bcb67f4739" /><Relationship Type="http://schemas.openxmlformats.org/officeDocument/2006/relationships/slide" Target="/ppt/slides/slide1.xml" Id="Rd311052f9fe742a3" /><Relationship Type="http://schemas.openxmlformats.org/officeDocument/2006/relationships/slide" Target="/ppt/slides/slide2.xml" Id="R119f7158d1734e87" /><Relationship Type="http://schemas.openxmlformats.org/officeDocument/2006/relationships/slide" Target="/ppt/slides/slide3.xml" Id="Rc6b3c93e5bef4384" /><Relationship Type="http://schemas.openxmlformats.org/officeDocument/2006/relationships/slide" Target="/ppt/slides/slide4.xml" Id="R91650e56f9cb4d56" /><Relationship Type="http://schemas.openxmlformats.org/officeDocument/2006/relationships/slide" Target="/ppt/slides/slide5.xml" Id="R0873978a119541c2" /><Relationship Type="http://schemas.openxmlformats.org/officeDocument/2006/relationships/slide" Target="/ppt/slides/slide6.xml" Id="R66339985afd94478" /><Relationship Type="http://schemas.openxmlformats.org/officeDocument/2006/relationships/slide" Target="/ppt/slides/slide7.xml" Id="R223a9fc9a943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990ff4827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8353969d45f7" /><Relationship Type="http://schemas.openxmlformats.org/officeDocument/2006/relationships/theme" Target="/ppt/slideMasters/theme/theme1.xml" Id="R67cd424d9ff8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c8353969d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d528094e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06c3a929d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19b05a7f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ae7c1edbd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91ce6660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db4cd805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9d45f2ad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MARIT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