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d5579ebc0244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2aab3ee0324df0"/>
  </p:sldMasterIdLst>
  <p:sldIdLst>
    <p:sldId xmlns:r="http://schemas.openxmlformats.org/officeDocument/2006/relationships" id="256" r:id="Rd9317b2e4a764562"/>
    <p:sldId xmlns:r="http://schemas.openxmlformats.org/officeDocument/2006/relationships" id="257" r:id="R8ad43098cfcc467e"/>
    <p:sldId xmlns:r="http://schemas.openxmlformats.org/officeDocument/2006/relationships" id="258" r:id="R33ad229c12914071"/>
    <p:sldId xmlns:r="http://schemas.openxmlformats.org/officeDocument/2006/relationships" id="259" r:id="R4ab6f9daa9244bda"/>
    <p:sldId xmlns:r="http://schemas.openxmlformats.org/officeDocument/2006/relationships" id="260" r:id="R3139285e04de47b3"/>
    <p:sldId xmlns:r="http://schemas.openxmlformats.org/officeDocument/2006/relationships" id="261" r:id="Rbb6943e51f2d48c9"/>
    <p:sldId xmlns:r="http://schemas.openxmlformats.org/officeDocument/2006/relationships" id="262" r:id="R6f1d2bfc86434b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2aab3ee0324df0" /><Relationship Type="http://schemas.openxmlformats.org/officeDocument/2006/relationships/slide" Target="/ppt/slides/slide1.xml" Id="Rd9317b2e4a764562" /><Relationship Type="http://schemas.openxmlformats.org/officeDocument/2006/relationships/slide" Target="/ppt/slides/slide2.xml" Id="R8ad43098cfcc467e" /><Relationship Type="http://schemas.openxmlformats.org/officeDocument/2006/relationships/slide" Target="/ppt/slides/slide3.xml" Id="R33ad229c12914071" /><Relationship Type="http://schemas.openxmlformats.org/officeDocument/2006/relationships/slide" Target="/ppt/slides/slide4.xml" Id="R4ab6f9daa9244bda" /><Relationship Type="http://schemas.openxmlformats.org/officeDocument/2006/relationships/slide" Target="/ppt/slides/slide5.xml" Id="R3139285e04de47b3" /><Relationship Type="http://schemas.openxmlformats.org/officeDocument/2006/relationships/slide" Target="/ppt/slides/slide6.xml" Id="Rbb6943e51f2d48c9" /><Relationship Type="http://schemas.openxmlformats.org/officeDocument/2006/relationships/slide" Target="/ppt/slides/slide7.xml" Id="R6f1d2bfc86434b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7a826b040f48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7fd00f26c47b2" /><Relationship Type="http://schemas.openxmlformats.org/officeDocument/2006/relationships/theme" Target="/ppt/slideMasters/theme/theme1.xml" Id="Ra12eb221711540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97fd00f26c47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22a2c2321e43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7ba1687354c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d3a8e35cc48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71b0a4fbb4c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54e08864a46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eb7d79b3c47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a4689e54b47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KLEVSUND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KLEVSUND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−162 618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41 403 298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189 371 226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189 699 854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JOMAAS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vei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15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989 099 892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KLEVSUND AS</a:t>
            </a:r>
          </a:p>
        </p:txBody>
      </p:sp>
    </p:spTree>
  </p:cSld>
  <p:clrMapOvr>
    <a:masterClrMapping xmlns:a="http://schemas.openxmlformats.org/drawingml/2006/main"/>
  </p:clrMapOvr>
</p:sld>
</file>