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5150c7d9894f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10d9964d174421"/>
  </p:sldMasterIdLst>
  <p:sldIdLst>
    <p:sldId xmlns:r="http://schemas.openxmlformats.org/officeDocument/2006/relationships" id="256" r:id="R8ed309418a3842d7"/>
    <p:sldId xmlns:r="http://schemas.openxmlformats.org/officeDocument/2006/relationships" id="257" r:id="R828a84b791ec4868"/>
    <p:sldId xmlns:r="http://schemas.openxmlformats.org/officeDocument/2006/relationships" id="258" r:id="R4b6b0529d234473b"/>
    <p:sldId xmlns:r="http://schemas.openxmlformats.org/officeDocument/2006/relationships" id="259" r:id="R3fbafff6470947be"/>
    <p:sldId xmlns:r="http://schemas.openxmlformats.org/officeDocument/2006/relationships" id="260" r:id="R6c8fc3c04fa14c54"/>
    <p:sldId xmlns:r="http://schemas.openxmlformats.org/officeDocument/2006/relationships" id="261" r:id="Rb409c6aa4e5942a8"/>
    <p:sldId xmlns:r="http://schemas.openxmlformats.org/officeDocument/2006/relationships" id="262" r:id="R87bf33d7e37446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0d9964d174421" /><Relationship Type="http://schemas.openxmlformats.org/officeDocument/2006/relationships/slide" Target="/ppt/slides/slide1.xml" Id="R8ed309418a3842d7" /><Relationship Type="http://schemas.openxmlformats.org/officeDocument/2006/relationships/slide" Target="/ppt/slides/slide2.xml" Id="R828a84b791ec4868" /><Relationship Type="http://schemas.openxmlformats.org/officeDocument/2006/relationships/slide" Target="/ppt/slides/slide3.xml" Id="R4b6b0529d234473b" /><Relationship Type="http://schemas.openxmlformats.org/officeDocument/2006/relationships/slide" Target="/ppt/slides/slide4.xml" Id="R3fbafff6470947be" /><Relationship Type="http://schemas.openxmlformats.org/officeDocument/2006/relationships/slide" Target="/ppt/slides/slide5.xml" Id="R6c8fc3c04fa14c54" /><Relationship Type="http://schemas.openxmlformats.org/officeDocument/2006/relationships/slide" Target="/ppt/slides/slide6.xml" Id="Rb409c6aa4e5942a8" /><Relationship Type="http://schemas.openxmlformats.org/officeDocument/2006/relationships/slide" Target="/ppt/slides/slide7.xml" Id="R87bf33d7e37446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6e042665940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ec66477a44146" /><Relationship Type="http://schemas.openxmlformats.org/officeDocument/2006/relationships/theme" Target="/ppt/slideMasters/theme/theme1.xml" Id="R921a451770fe44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ec66477a441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0f3580876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2247f6667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be5f1a94d49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4f5d5ee8141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9211214f74e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b31e07b014e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13e02a5ec4f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JOVIEN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JOVIEN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40 855 312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101 460 613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114 241 826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VINJE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Vinje, Kringsjåvegen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83 32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marius.vinje@vinje.no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JOVIEN AS</a:t>
            </a:r>
          </a:p>
        </p:txBody>
      </p:sp>
    </p:spTree>
  </p:cSld>
  <p:clrMapOvr>
    <a:masterClrMapping xmlns:a="http://schemas.openxmlformats.org/drawingml/2006/main"/>
  </p:clrMapOvr>
</p:sld>
</file>