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2c8108621d4b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76ded5877442c0"/>
  </p:sldMasterIdLst>
  <p:sldIdLst>
    <p:sldId xmlns:r="http://schemas.openxmlformats.org/officeDocument/2006/relationships" id="256" r:id="R654f6c417d664d24"/>
    <p:sldId xmlns:r="http://schemas.openxmlformats.org/officeDocument/2006/relationships" id="257" r:id="Rfbcb57093fda4d16"/>
    <p:sldId xmlns:r="http://schemas.openxmlformats.org/officeDocument/2006/relationships" id="258" r:id="Rd2dca2d923364be7"/>
    <p:sldId xmlns:r="http://schemas.openxmlformats.org/officeDocument/2006/relationships" id="259" r:id="R7d9dc3f1389c4066"/>
    <p:sldId xmlns:r="http://schemas.openxmlformats.org/officeDocument/2006/relationships" id="260" r:id="R6a6aaad44a304117"/>
    <p:sldId xmlns:r="http://schemas.openxmlformats.org/officeDocument/2006/relationships" id="261" r:id="R71e38252345444d8"/>
    <p:sldId xmlns:r="http://schemas.openxmlformats.org/officeDocument/2006/relationships" id="262" r:id="Rc7ea73f7cd1d44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76ded5877442c0" /><Relationship Type="http://schemas.openxmlformats.org/officeDocument/2006/relationships/slide" Target="/ppt/slides/slide1.xml" Id="R654f6c417d664d24" /><Relationship Type="http://schemas.openxmlformats.org/officeDocument/2006/relationships/slide" Target="/ppt/slides/slide2.xml" Id="Rfbcb57093fda4d16" /><Relationship Type="http://schemas.openxmlformats.org/officeDocument/2006/relationships/slide" Target="/ppt/slides/slide3.xml" Id="Rd2dca2d923364be7" /><Relationship Type="http://schemas.openxmlformats.org/officeDocument/2006/relationships/slide" Target="/ppt/slides/slide4.xml" Id="R7d9dc3f1389c4066" /><Relationship Type="http://schemas.openxmlformats.org/officeDocument/2006/relationships/slide" Target="/ppt/slides/slide5.xml" Id="R6a6aaad44a304117" /><Relationship Type="http://schemas.openxmlformats.org/officeDocument/2006/relationships/slide" Target="/ppt/slides/slide6.xml" Id="R71e38252345444d8" /><Relationship Type="http://schemas.openxmlformats.org/officeDocument/2006/relationships/slide" Target="/ppt/slides/slide7.xml" Id="Rc7ea73f7cd1d44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1d2ff7009c44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c593b5512472b" /><Relationship Type="http://schemas.openxmlformats.org/officeDocument/2006/relationships/theme" Target="/ppt/slideMasters/theme/theme1.xml" Id="R2d7b65aea5f140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8c593b551247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08e7ad81443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7b72d467740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462e7204b48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7add2642444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9eb52107547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45d55821f41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567cfa9434d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EKKEN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EKKEN INVEST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13 382 400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182 979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4 404 990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4 752 820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ØVREBOTTEN KJELL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EKKEN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Apeltunlien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5238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13 02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989 099 698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EKKEN INVEST AS</a:t>
            </a:r>
          </a:p>
        </p:txBody>
      </p:sp>
    </p:spTree>
  </p:cSld>
  <p:clrMapOvr>
    <a:masterClrMapping xmlns:a="http://schemas.openxmlformats.org/drawingml/2006/main"/>
  </p:clrMapOvr>
</p:sld>
</file>