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1c59e82cb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ea2e6129642c3"/>
  </p:sldMasterIdLst>
  <p:sldIdLst>
    <p:sldId xmlns:r="http://schemas.openxmlformats.org/officeDocument/2006/relationships" id="256" r:id="R436979b3a85b40cf"/>
    <p:sldId xmlns:r="http://schemas.openxmlformats.org/officeDocument/2006/relationships" id="257" r:id="R03104a9af8f348d3"/>
    <p:sldId xmlns:r="http://schemas.openxmlformats.org/officeDocument/2006/relationships" id="258" r:id="R2a0fee3b88694335"/>
    <p:sldId xmlns:r="http://schemas.openxmlformats.org/officeDocument/2006/relationships" id="259" r:id="R1fcd9f9fb2ac46ba"/>
    <p:sldId xmlns:r="http://schemas.openxmlformats.org/officeDocument/2006/relationships" id="260" r:id="Rb035f6d90f1d4e7d"/>
    <p:sldId xmlns:r="http://schemas.openxmlformats.org/officeDocument/2006/relationships" id="261" r:id="R03881e2ec3194860"/>
    <p:sldId xmlns:r="http://schemas.openxmlformats.org/officeDocument/2006/relationships" id="262" r:id="Ra20d99b8c463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ea2e6129642c3" /><Relationship Type="http://schemas.openxmlformats.org/officeDocument/2006/relationships/slide" Target="/ppt/slides/slide1.xml" Id="R436979b3a85b40cf" /><Relationship Type="http://schemas.openxmlformats.org/officeDocument/2006/relationships/slide" Target="/ppt/slides/slide2.xml" Id="R03104a9af8f348d3" /><Relationship Type="http://schemas.openxmlformats.org/officeDocument/2006/relationships/slide" Target="/ppt/slides/slide3.xml" Id="R2a0fee3b88694335" /><Relationship Type="http://schemas.openxmlformats.org/officeDocument/2006/relationships/slide" Target="/ppt/slides/slide4.xml" Id="R1fcd9f9fb2ac46ba" /><Relationship Type="http://schemas.openxmlformats.org/officeDocument/2006/relationships/slide" Target="/ppt/slides/slide5.xml" Id="Rb035f6d90f1d4e7d" /><Relationship Type="http://schemas.openxmlformats.org/officeDocument/2006/relationships/slide" Target="/ppt/slides/slide6.xml" Id="R03881e2ec3194860" /><Relationship Type="http://schemas.openxmlformats.org/officeDocument/2006/relationships/slide" Target="/ppt/slides/slide7.xml" Id="Ra20d99b8c463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929550dcf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ef1c89d9e42d5" /><Relationship Type="http://schemas.openxmlformats.org/officeDocument/2006/relationships/theme" Target="/ppt/slideMasters/theme/theme1.xml" Id="Rfe94e94a491a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ef1c89d9e42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1849346b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500f0d274f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d03d97dda40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ff7d317bf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25eb7aa3f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3a7546e94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f30c70e78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KAPOS INVEST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292 308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7 155 803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12 328 679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SLETTO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KAPOS INVEST AS</a:t>
            </a:r>
          </a:p>
        </p:txBody>
      </p:sp>
    </p:spTree>
  </p:cSld>
  <p:clrMapOvr>
    <a:masterClrMapping xmlns:a="http://schemas.openxmlformats.org/drawingml/2006/main"/>
  </p:clrMapOvr>
</p:sld>
</file>