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05c754753342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1e6c380a954731"/>
  </p:sldMasterIdLst>
  <p:sldIdLst>
    <p:sldId xmlns:r="http://schemas.openxmlformats.org/officeDocument/2006/relationships" id="256" r:id="R86aa36505c6b42f6"/>
    <p:sldId xmlns:r="http://schemas.openxmlformats.org/officeDocument/2006/relationships" id="257" r:id="Rb071576fa06441cb"/>
    <p:sldId xmlns:r="http://schemas.openxmlformats.org/officeDocument/2006/relationships" id="258" r:id="Rcc2ed755d6ab4876"/>
    <p:sldId xmlns:r="http://schemas.openxmlformats.org/officeDocument/2006/relationships" id="259" r:id="R8c156079f7cc4d60"/>
    <p:sldId xmlns:r="http://schemas.openxmlformats.org/officeDocument/2006/relationships" id="260" r:id="R24cbcf52be41444c"/>
    <p:sldId xmlns:r="http://schemas.openxmlformats.org/officeDocument/2006/relationships" id="261" r:id="Rb4b302620a0a4f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e6c380a954731" /><Relationship Type="http://schemas.openxmlformats.org/officeDocument/2006/relationships/slide" Target="/ppt/slides/slide1.xml" Id="R86aa36505c6b42f6" /><Relationship Type="http://schemas.openxmlformats.org/officeDocument/2006/relationships/slide" Target="/ppt/slides/slide2.xml" Id="Rb071576fa06441cb" /><Relationship Type="http://schemas.openxmlformats.org/officeDocument/2006/relationships/slide" Target="/ppt/slides/slide3.xml" Id="Rcc2ed755d6ab4876" /><Relationship Type="http://schemas.openxmlformats.org/officeDocument/2006/relationships/slide" Target="/ppt/slides/slide4.xml" Id="R8c156079f7cc4d60" /><Relationship Type="http://schemas.openxmlformats.org/officeDocument/2006/relationships/slide" Target="/ppt/slides/slide5.xml" Id="R24cbcf52be41444c" /><Relationship Type="http://schemas.openxmlformats.org/officeDocument/2006/relationships/slide" Target="/ppt/slides/slide6.xml" Id="Rb4b302620a0a4f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25ee929b448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6019595684351" /><Relationship Type="http://schemas.openxmlformats.org/officeDocument/2006/relationships/theme" Target="/ppt/slideMasters/theme/theme1.xml" Id="R6f3536ad64db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d60195956843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22c55c59442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9381f291d49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94eb04be246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d58e7b2e742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e88860aff40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64ca412ca44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PERSEN AKTIVA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