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69e23728c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ee891f8e245e9"/>
  </p:sldMasterIdLst>
  <p:sldIdLst>
    <p:sldId xmlns:r="http://schemas.openxmlformats.org/officeDocument/2006/relationships" id="256" r:id="Rff2896034c5b4444"/>
    <p:sldId xmlns:r="http://schemas.openxmlformats.org/officeDocument/2006/relationships" id="257" r:id="R71fe061a808345fe"/>
    <p:sldId xmlns:r="http://schemas.openxmlformats.org/officeDocument/2006/relationships" id="258" r:id="R6b4503c6c80c4da6"/>
    <p:sldId xmlns:r="http://schemas.openxmlformats.org/officeDocument/2006/relationships" id="259" r:id="R63bb5bd6894d42b8"/>
    <p:sldId xmlns:r="http://schemas.openxmlformats.org/officeDocument/2006/relationships" id="260" r:id="Rda0aca7ed86d4139"/>
    <p:sldId xmlns:r="http://schemas.openxmlformats.org/officeDocument/2006/relationships" id="261" r:id="R1a8e6ecf3fa04c8d"/>
    <p:sldId xmlns:r="http://schemas.openxmlformats.org/officeDocument/2006/relationships" id="262" r:id="R851384083ecd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ee891f8e245e9" /><Relationship Type="http://schemas.openxmlformats.org/officeDocument/2006/relationships/slide" Target="/ppt/slides/slide1.xml" Id="Rff2896034c5b4444" /><Relationship Type="http://schemas.openxmlformats.org/officeDocument/2006/relationships/slide" Target="/ppt/slides/slide2.xml" Id="R71fe061a808345fe" /><Relationship Type="http://schemas.openxmlformats.org/officeDocument/2006/relationships/slide" Target="/ppt/slides/slide3.xml" Id="R6b4503c6c80c4da6" /><Relationship Type="http://schemas.openxmlformats.org/officeDocument/2006/relationships/slide" Target="/ppt/slides/slide4.xml" Id="R63bb5bd6894d42b8" /><Relationship Type="http://schemas.openxmlformats.org/officeDocument/2006/relationships/slide" Target="/ppt/slides/slide5.xml" Id="Rda0aca7ed86d4139" /><Relationship Type="http://schemas.openxmlformats.org/officeDocument/2006/relationships/slide" Target="/ppt/slides/slide6.xml" Id="R1a8e6ecf3fa04c8d" /><Relationship Type="http://schemas.openxmlformats.org/officeDocument/2006/relationships/slide" Target="/ppt/slides/slide7.xml" Id="R851384083ecd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9785a3089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6a20ebcf24df4" /><Relationship Type="http://schemas.openxmlformats.org/officeDocument/2006/relationships/theme" Target="/ppt/slideMasters/theme/theme1.xml" Id="Rc39500c78a5e4e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6a20ebcf2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879108b594c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2ef769c77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d939c0bc3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da1712719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673acc9e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b2b9710f4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95c5e1177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13 369 307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EVEN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Even Ruud, von Øtkens vei 8G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 HOLDING AS</a:t>
            </a:r>
          </a:p>
        </p:txBody>
      </p:sp>
    </p:spTree>
  </p:cSld>
  <p:clrMapOvr>
    <a:masterClrMapping xmlns:a="http://schemas.openxmlformats.org/drawingml/2006/main"/>
  </p:clrMapOvr>
</p:sld>
</file>