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7464f3cfb4e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217436d89b4cfd"/>
  </p:sldMasterIdLst>
  <p:sldIdLst>
    <p:sldId xmlns:r="http://schemas.openxmlformats.org/officeDocument/2006/relationships" id="256" r:id="R947860ac94624b9f"/>
    <p:sldId xmlns:r="http://schemas.openxmlformats.org/officeDocument/2006/relationships" id="257" r:id="R4b4e3ea9990b4d50"/>
    <p:sldId xmlns:r="http://schemas.openxmlformats.org/officeDocument/2006/relationships" id="258" r:id="Raf1502c3f54a4034"/>
    <p:sldId xmlns:r="http://schemas.openxmlformats.org/officeDocument/2006/relationships" id="259" r:id="R755b44bf00934649"/>
    <p:sldId xmlns:r="http://schemas.openxmlformats.org/officeDocument/2006/relationships" id="260" r:id="R77c26ab1cd544301"/>
    <p:sldId xmlns:r="http://schemas.openxmlformats.org/officeDocument/2006/relationships" id="261" r:id="R9b49fb209eb54e82"/>
    <p:sldId xmlns:r="http://schemas.openxmlformats.org/officeDocument/2006/relationships" id="262" r:id="R162a56a91eb9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17436d89b4cfd" /><Relationship Type="http://schemas.openxmlformats.org/officeDocument/2006/relationships/slide" Target="/ppt/slides/slide1.xml" Id="R947860ac94624b9f" /><Relationship Type="http://schemas.openxmlformats.org/officeDocument/2006/relationships/slide" Target="/ppt/slides/slide2.xml" Id="R4b4e3ea9990b4d50" /><Relationship Type="http://schemas.openxmlformats.org/officeDocument/2006/relationships/slide" Target="/ppt/slides/slide3.xml" Id="Raf1502c3f54a4034" /><Relationship Type="http://schemas.openxmlformats.org/officeDocument/2006/relationships/slide" Target="/ppt/slides/slide4.xml" Id="R755b44bf00934649" /><Relationship Type="http://schemas.openxmlformats.org/officeDocument/2006/relationships/slide" Target="/ppt/slides/slide5.xml" Id="R77c26ab1cd544301" /><Relationship Type="http://schemas.openxmlformats.org/officeDocument/2006/relationships/slide" Target="/ppt/slides/slide6.xml" Id="R9b49fb209eb54e82" /><Relationship Type="http://schemas.openxmlformats.org/officeDocument/2006/relationships/slide" Target="/ppt/slides/slide7.xml" Id="R162a56a91eb9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c370d6a58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335ed4e54b62" /><Relationship Type="http://schemas.openxmlformats.org/officeDocument/2006/relationships/theme" Target="/ppt/slideMasters/theme/theme1.xml" Id="Ra7ff4e0eb20c48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7335ed4e5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906c05e25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130c774ab4c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76dac2ee8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3c5969dee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7b5cf98d8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9e66a555b41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3e4fb991f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GRUDE &amp; KLINGSHEIM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GRUDE &amp; KLINGSHEIM EIENDOM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2 400 138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−978 373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41 965 018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178 603 044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385 823 903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GRUDE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 INVESTERING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Lalandsvegen 227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&amp; KLINGSHEIM EIENDOM AS</a:t>
            </a:r>
          </a:p>
        </p:txBody>
      </p:sp>
    </p:spTree>
  </p:cSld>
  <p:clrMapOvr>
    <a:masterClrMapping xmlns:a="http://schemas.openxmlformats.org/drawingml/2006/main"/>
  </p:clrMapOvr>
</p:sld>
</file>