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ec9fce2a1244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6a715d271b487b"/>
  </p:sldMasterIdLst>
  <p:sldIdLst>
    <p:sldId xmlns:r="http://schemas.openxmlformats.org/officeDocument/2006/relationships" id="256" r:id="R3ad8176d4ac54752"/>
    <p:sldId xmlns:r="http://schemas.openxmlformats.org/officeDocument/2006/relationships" id="257" r:id="Rf6ad976a23af4c03"/>
    <p:sldId xmlns:r="http://schemas.openxmlformats.org/officeDocument/2006/relationships" id="258" r:id="Rd7aebcb4681443bf"/>
    <p:sldId xmlns:r="http://schemas.openxmlformats.org/officeDocument/2006/relationships" id="259" r:id="Rae858f0b8e4a4663"/>
    <p:sldId xmlns:r="http://schemas.openxmlformats.org/officeDocument/2006/relationships" id="260" r:id="Ra39482221a0c4a9a"/>
    <p:sldId xmlns:r="http://schemas.openxmlformats.org/officeDocument/2006/relationships" id="261" r:id="R9bc879900d0e49f1"/>
    <p:sldId xmlns:r="http://schemas.openxmlformats.org/officeDocument/2006/relationships" id="262" r:id="Rfabe1aaec7ac40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6a715d271b487b" /><Relationship Type="http://schemas.openxmlformats.org/officeDocument/2006/relationships/slide" Target="/ppt/slides/slide1.xml" Id="R3ad8176d4ac54752" /><Relationship Type="http://schemas.openxmlformats.org/officeDocument/2006/relationships/slide" Target="/ppt/slides/slide2.xml" Id="Rf6ad976a23af4c03" /><Relationship Type="http://schemas.openxmlformats.org/officeDocument/2006/relationships/slide" Target="/ppt/slides/slide3.xml" Id="Rd7aebcb4681443bf" /><Relationship Type="http://schemas.openxmlformats.org/officeDocument/2006/relationships/slide" Target="/ppt/slides/slide4.xml" Id="Rae858f0b8e4a4663" /><Relationship Type="http://schemas.openxmlformats.org/officeDocument/2006/relationships/slide" Target="/ppt/slides/slide5.xml" Id="Ra39482221a0c4a9a" /><Relationship Type="http://schemas.openxmlformats.org/officeDocument/2006/relationships/slide" Target="/ppt/slides/slide6.xml" Id="R9bc879900d0e49f1" /><Relationship Type="http://schemas.openxmlformats.org/officeDocument/2006/relationships/slide" Target="/ppt/slides/slide7.xml" Id="Rfabe1aaec7ac40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ef180fc3c449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5784c6e2b43e1" /><Relationship Type="http://schemas.openxmlformats.org/officeDocument/2006/relationships/theme" Target="/ppt/slideMasters/theme/theme1.xml" Id="Rfeb3e860c1624c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f5784c6e2b43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40f27c3b04e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af8edda6846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a09c4ad3947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fdd6ea5f34f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052135ed641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11b3332a446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8cfa1c9124a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GRUDE &amp; KLINGSHEIM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&amp; KLINGSHEIM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GRUDE &amp; KLINGSHEIM EIENDOM AS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&amp; KLINGSHEIM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&amp; KLINGSHEIM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&amp; KLINGSHEIM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170 434 877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78 294 562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42 139 899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243 823 513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1 113 450 086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&amp; KLINGSHEIM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GRUDE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PK INVESTERING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&amp; KLINGSHEIM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Lalandsvegen 227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989 098 993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&amp; KLINGSHEIM EIENDOM AS</a:t>
            </a:r>
          </a:p>
        </p:txBody>
      </p:sp>
    </p:spTree>
  </p:cSld>
  <p:clrMapOvr>
    <a:masterClrMapping xmlns:a="http://schemas.openxmlformats.org/drawingml/2006/main"/>
  </p:clrMapOvr>
</p:sld>
</file>