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c46d31c70f40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a2e5ec63754d3c"/>
  </p:sldMasterIdLst>
  <p:sldIdLst>
    <p:sldId xmlns:r="http://schemas.openxmlformats.org/officeDocument/2006/relationships" id="256" r:id="Re4f1d75584c643da"/>
    <p:sldId xmlns:r="http://schemas.openxmlformats.org/officeDocument/2006/relationships" id="257" r:id="R0db9252be2e74531"/>
    <p:sldId xmlns:r="http://schemas.openxmlformats.org/officeDocument/2006/relationships" id="258" r:id="R7f8a632c3ab84f31"/>
    <p:sldId xmlns:r="http://schemas.openxmlformats.org/officeDocument/2006/relationships" id="259" r:id="R3e76297dd5bf4c9e"/>
    <p:sldId xmlns:r="http://schemas.openxmlformats.org/officeDocument/2006/relationships" id="260" r:id="R92dde681c7fd4a3a"/>
    <p:sldId xmlns:r="http://schemas.openxmlformats.org/officeDocument/2006/relationships" id="261" r:id="Rb9adf4b0986d4794"/>
    <p:sldId xmlns:r="http://schemas.openxmlformats.org/officeDocument/2006/relationships" id="262" r:id="R40429ee7b2f04a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2e5ec63754d3c" /><Relationship Type="http://schemas.openxmlformats.org/officeDocument/2006/relationships/slide" Target="/ppt/slides/slide1.xml" Id="Re4f1d75584c643da" /><Relationship Type="http://schemas.openxmlformats.org/officeDocument/2006/relationships/slide" Target="/ppt/slides/slide2.xml" Id="R0db9252be2e74531" /><Relationship Type="http://schemas.openxmlformats.org/officeDocument/2006/relationships/slide" Target="/ppt/slides/slide3.xml" Id="R7f8a632c3ab84f31" /><Relationship Type="http://schemas.openxmlformats.org/officeDocument/2006/relationships/slide" Target="/ppt/slides/slide4.xml" Id="R3e76297dd5bf4c9e" /><Relationship Type="http://schemas.openxmlformats.org/officeDocument/2006/relationships/slide" Target="/ppt/slides/slide5.xml" Id="R92dde681c7fd4a3a" /><Relationship Type="http://schemas.openxmlformats.org/officeDocument/2006/relationships/slide" Target="/ppt/slides/slide6.xml" Id="Rb9adf4b0986d4794" /><Relationship Type="http://schemas.openxmlformats.org/officeDocument/2006/relationships/slide" Target="/ppt/slides/slide7.xml" Id="R40429ee7b2f04a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39a26f60b64d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035738cc44c85" /><Relationship Type="http://schemas.openxmlformats.org/officeDocument/2006/relationships/theme" Target="/ppt/slideMasters/theme/theme1.xml" Id="R20e0587491d544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a035738cc44c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fde0c384d41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a0086a91e43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6d8f8d9a745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f79cd50954d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3e425878a48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61f960dda46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9973272f345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GALLEON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GALLEON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1 556 297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885 082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−712 162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−11 510 730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9 039 686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HÅRSTAD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NYGÅRD HÅRSTAD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Tryggvasons gate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989 098 985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GALLEON AS</a:t>
            </a:r>
          </a:p>
        </p:txBody>
      </p:sp>
    </p:spTree>
  </p:cSld>
  <p:clrMapOvr>
    <a:masterClrMapping xmlns:a="http://schemas.openxmlformats.org/drawingml/2006/main"/>
  </p:clrMapOvr>
</p:sld>
</file>