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a15abdc67043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882e4c4dbe4be2"/>
  </p:sldMasterIdLst>
  <p:sldIdLst>
    <p:sldId xmlns:r="http://schemas.openxmlformats.org/officeDocument/2006/relationships" id="256" r:id="R2771c80e64da449b"/>
    <p:sldId xmlns:r="http://schemas.openxmlformats.org/officeDocument/2006/relationships" id="257" r:id="R34d426bf16364364"/>
    <p:sldId xmlns:r="http://schemas.openxmlformats.org/officeDocument/2006/relationships" id="258" r:id="R12797ab864be477a"/>
    <p:sldId xmlns:r="http://schemas.openxmlformats.org/officeDocument/2006/relationships" id="259" r:id="R904974a1ec8a422f"/>
    <p:sldId xmlns:r="http://schemas.openxmlformats.org/officeDocument/2006/relationships" id="260" r:id="Rbe658e7a393f48ca"/>
    <p:sldId xmlns:r="http://schemas.openxmlformats.org/officeDocument/2006/relationships" id="261" r:id="Rca52cd3a427e4558"/>
    <p:sldId xmlns:r="http://schemas.openxmlformats.org/officeDocument/2006/relationships" id="262" r:id="R40be13c3f7de46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82e4c4dbe4be2" /><Relationship Type="http://schemas.openxmlformats.org/officeDocument/2006/relationships/slide" Target="/ppt/slides/slide1.xml" Id="R2771c80e64da449b" /><Relationship Type="http://schemas.openxmlformats.org/officeDocument/2006/relationships/slide" Target="/ppt/slides/slide2.xml" Id="R34d426bf16364364" /><Relationship Type="http://schemas.openxmlformats.org/officeDocument/2006/relationships/slide" Target="/ppt/slides/slide3.xml" Id="R12797ab864be477a" /><Relationship Type="http://schemas.openxmlformats.org/officeDocument/2006/relationships/slide" Target="/ppt/slides/slide4.xml" Id="R904974a1ec8a422f" /><Relationship Type="http://schemas.openxmlformats.org/officeDocument/2006/relationships/slide" Target="/ppt/slides/slide5.xml" Id="Rbe658e7a393f48ca" /><Relationship Type="http://schemas.openxmlformats.org/officeDocument/2006/relationships/slide" Target="/ppt/slides/slide6.xml" Id="Rca52cd3a427e4558" /><Relationship Type="http://schemas.openxmlformats.org/officeDocument/2006/relationships/slide" Target="/ppt/slides/slide7.xml" Id="R40be13c3f7de46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7d7037f82347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4b5bff5dd4ff6" /><Relationship Type="http://schemas.openxmlformats.org/officeDocument/2006/relationships/theme" Target="/ppt/slideMasters/theme/theme1.xml" Id="Re17c03369f8548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84b5bff5dd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ba6e7d97344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76da62dbd45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0073c92b240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346e7995046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c0b0933644b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2cfb7a3e044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b54f1945647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JON OLAV AABAKKEN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JON OLAV AABAKKEN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17 871 871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4 110 727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3 212 577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6 388 354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 Stadion, Vangsvegen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