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60ccee2d5649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a9b286729d4c77"/>
  </p:sldMasterIdLst>
  <p:sldIdLst>
    <p:sldId xmlns:r="http://schemas.openxmlformats.org/officeDocument/2006/relationships" id="256" r:id="R5a236c276d3b4069"/>
    <p:sldId xmlns:r="http://schemas.openxmlformats.org/officeDocument/2006/relationships" id="257" r:id="R0b8f363fed2a4dc8"/>
    <p:sldId xmlns:r="http://schemas.openxmlformats.org/officeDocument/2006/relationships" id="258" r:id="R7298fe31fa0a46b6"/>
    <p:sldId xmlns:r="http://schemas.openxmlformats.org/officeDocument/2006/relationships" id="259" r:id="R1edca3badb234d0b"/>
    <p:sldId xmlns:r="http://schemas.openxmlformats.org/officeDocument/2006/relationships" id="260" r:id="Rd7c04ba6e1af4082"/>
    <p:sldId xmlns:r="http://schemas.openxmlformats.org/officeDocument/2006/relationships" id="261" r:id="R96374840ce0547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9b286729d4c77" /><Relationship Type="http://schemas.openxmlformats.org/officeDocument/2006/relationships/slide" Target="/ppt/slides/slide1.xml" Id="R5a236c276d3b4069" /><Relationship Type="http://schemas.openxmlformats.org/officeDocument/2006/relationships/slide" Target="/ppt/slides/slide2.xml" Id="R0b8f363fed2a4dc8" /><Relationship Type="http://schemas.openxmlformats.org/officeDocument/2006/relationships/slide" Target="/ppt/slides/slide3.xml" Id="R7298fe31fa0a46b6" /><Relationship Type="http://schemas.openxmlformats.org/officeDocument/2006/relationships/slide" Target="/ppt/slides/slide4.xml" Id="R1edca3badb234d0b" /><Relationship Type="http://schemas.openxmlformats.org/officeDocument/2006/relationships/slide" Target="/ppt/slides/slide5.xml" Id="Rd7c04ba6e1af4082" /><Relationship Type="http://schemas.openxmlformats.org/officeDocument/2006/relationships/slide" Target="/ppt/slides/slide6.xml" Id="R96374840ce0547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dde7a784547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c76ef0f114003" /><Relationship Type="http://schemas.openxmlformats.org/officeDocument/2006/relationships/theme" Target="/ppt/slideMasters/theme/theme1.xml" Id="Rf37265d473e340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dc76ef0f11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d030ec45846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bc88b558f4b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67296c78e4e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0acd8784c42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46366860f4f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87eb22cfa4d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 LYSET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LYSET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 LYSET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LYSET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LYSET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LYSET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15 471 464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15 552 897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LYSET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989 096 427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LYSET AS</a:t>
            </a:r>
          </a:p>
        </p:txBody>
      </p:sp>
    </p:spTree>
  </p:cSld>
  <p:clrMapOvr>
    <a:masterClrMapping xmlns:a="http://schemas.openxmlformats.org/drawingml/2006/main"/>
  </p:clrMapOvr>
</p:sld>
</file>