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86ad8c82694c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00d68a5f4847ab"/>
  </p:sldMasterIdLst>
  <p:sldIdLst>
    <p:sldId xmlns:r="http://schemas.openxmlformats.org/officeDocument/2006/relationships" id="256" r:id="R0a71732e1c954780"/>
    <p:sldId xmlns:r="http://schemas.openxmlformats.org/officeDocument/2006/relationships" id="257" r:id="R0b39b7266ddb41c2"/>
    <p:sldId xmlns:r="http://schemas.openxmlformats.org/officeDocument/2006/relationships" id="258" r:id="Rb10f9b85467746f6"/>
    <p:sldId xmlns:r="http://schemas.openxmlformats.org/officeDocument/2006/relationships" id="259" r:id="R6340d2e296984d34"/>
    <p:sldId xmlns:r="http://schemas.openxmlformats.org/officeDocument/2006/relationships" id="260" r:id="Re3ac14326aab4d56"/>
    <p:sldId xmlns:r="http://schemas.openxmlformats.org/officeDocument/2006/relationships" id="261" r:id="R9462114c1b6949b2"/>
    <p:sldId xmlns:r="http://schemas.openxmlformats.org/officeDocument/2006/relationships" id="262" r:id="R6349857aaf5b4c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00d68a5f4847ab" /><Relationship Type="http://schemas.openxmlformats.org/officeDocument/2006/relationships/slide" Target="/ppt/slides/slide1.xml" Id="R0a71732e1c954780" /><Relationship Type="http://schemas.openxmlformats.org/officeDocument/2006/relationships/slide" Target="/ppt/slides/slide2.xml" Id="R0b39b7266ddb41c2" /><Relationship Type="http://schemas.openxmlformats.org/officeDocument/2006/relationships/slide" Target="/ppt/slides/slide3.xml" Id="Rb10f9b85467746f6" /><Relationship Type="http://schemas.openxmlformats.org/officeDocument/2006/relationships/slide" Target="/ppt/slides/slide4.xml" Id="R6340d2e296984d34" /><Relationship Type="http://schemas.openxmlformats.org/officeDocument/2006/relationships/slide" Target="/ppt/slides/slide5.xml" Id="Re3ac14326aab4d56" /><Relationship Type="http://schemas.openxmlformats.org/officeDocument/2006/relationships/slide" Target="/ppt/slides/slide6.xml" Id="R9462114c1b6949b2" /><Relationship Type="http://schemas.openxmlformats.org/officeDocument/2006/relationships/slide" Target="/ppt/slides/slide7.xml" Id="R6349857aaf5b4c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f46dba2bc94d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77ce2daebe4931" /><Relationship Type="http://schemas.openxmlformats.org/officeDocument/2006/relationships/theme" Target="/ppt/slideMasters/theme/theme1.xml" Id="R692a192f354a4d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77ce2daebe49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e6db0e08d44b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a1a975d6084e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a05f3d91d446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280439030445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288eb8ad064b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562a98ca8d44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b36eb19384e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MAINE GRIP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MAINE GRIP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MAINE GRIP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MAINE GRIP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MAINE GRIP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MAINE GRIP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8 688 500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4 244 680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3 649 889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9 555 525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11 649 692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MAINE GRIP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GRIP THEA MAINE KRISTINA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MAINE GRIP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Olaf Bulls vei 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0765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989 095 722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MAINE GRIP AS</a:t>
            </a:r>
          </a:p>
        </p:txBody>
      </p:sp>
    </p:spTree>
  </p:cSld>
  <p:clrMapOvr>
    <a:masterClrMapping xmlns:a="http://schemas.openxmlformats.org/drawingml/2006/main"/>
  </p:clrMapOvr>
</p:sld>
</file>