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27e11893f047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08373bb2f9454c"/>
  </p:sldMasterIdLst>
  <p:sldIdLst>
    <p:sldId xmlns:r="http://schemas.openxmlformats.org/officeDocument/2006/relationships" id="256" r:id="R306d50303d5d4330"/>
    <p:sldId xmlns:r="http://schemas.openxmlformats.org/officeDocument/2006/relationships" id="257" r:id="Rb626063c76284051"/>
    <p:sldId xmlns:r="http://schemas.openxmlformats.org/officeDocument/2006/relationships" id="258" r:id="R5b0d37347c6543d4"/>
    <p:sldId xmlns:r="http://schemas.openxmlformats.org/officeDocument/2006/relationships" id="259" r:id="R2c7cc4c0455a4908"/>
    <p:sldId xmlns:r="http://schemas.openxmlformats.org/officeDocument/2006/relationships" id="260" r:id="R54a68a051c86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08373bb2f9454c" /><Relationship Type="http://schemas.openxmlformats.org/officeDocument/2006/relationships/slide" Target="/ppt/slides/slide1.xml" Id="R306d50303d5d4330" /><Relationship Type="http://schemas.openxmlformats.org/officeDocument/2006/relationships/slide" Target="/ppt/slides/slide2.xml" Id="Rb626063c76284051" /><Relationship Type="http://schemas.openxmlformats.org/officeDocument/2006/relationships/slide" Target="/ppt/slides/slide3.xml" Id="R5b0d37347c6543d4" /><Relationship Type="http://schemas.openxmlformats.org/officeDocument/2006/relationships/slide" Target="/ppt/slides/slide4.xml" Id="R2c7cc4c0455a4908" /><Relationship Type="http://schemas.openxmlformats.org/officeDocument/2006/relationships/slide" Target="/ppt/slides/slide5.xml" Id="R54a68a051c86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5e000221c44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c2906f9244d70" /><Relationship Type="http://schemas.openxmlformats.org/officeDocument/2006/relationships/theme" Target="/ppt/slideMasters/theme/theme1.xml" Id="R3d755144b860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c2906f924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4caba1c7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1cb2ee4c9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e967291d4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be22c958b4b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403b08dbb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ILA IMMATERIELL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 IMMATERIELL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ILA IMMATERIELL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 IMMATERIELL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 IMMATERIELL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 IMMATERIELL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989 094 939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ILA IMMATERIELL AS</a:t>
            </a:r>
          </a:p>
        </p:txBody>
      </p:sp>
    </p:spTree>
  </p:cSld>
  <p:clrMapOvr>
    <a:masterClrMapping xmlns:a="http://schemas.openxmlformats.org/drawingml/2006/main"/>
  </p:clrMapOvr>
</p:sld>
</file>