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8043f0985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4fcc913d34f08"/>
  </p:sldMasterIdLst>
  <p:sldIdLst>
    <p:sldId xmlns:r="http://schemas.openxmlformats.org/officeDocument/2006/relationships" id="256" r:id="R0d120cc7583b4d3e"/>
    <p:sldId xmlns:r="http://schemas.openxmlformats.org/officeDocument/2006/relationships" id="257" r:id="R511fafa2ce064303"/>
    <p:sldId xmlns:r="http://schemas.openxmlformats.org/officeDocument/2006/relationships" id="258" r:id="R8a0191a2156f4d86"/>
    <p:sldId xmlns:r="http://schemas.openxmlformats.org/officeDocument/2006/relationships" id="259" r:id="Recbe0d9af6b14e9f"/>
    <p:sldId xmlns:r="http://schemas.openxmlformats.org/officeDocument/2006/relationships" id="260" r:id="R80c882b5737b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4fcc913d34f08" /><Relationship Type="http://schemas.openxmlformats.org/officeDocument/2006/relationships/slide" Target="/ppt/slides/slide1.xml" Id="R0d120cc7583b4d3e" /><Relationship Type="http://schemas.openxmlformats.org/officeDocument/2006/relationships/slide" Target="/ppt/slides/slide2.xml" Id="R511fafa2ce064303" /><Relationship Type="http://schemas.openxmlformats.org/officeDocument/2006/relationships/slide" Target="/ppt/slides/slide3.xml" Id="R8a0191a2156f4d86" /><Relationship Type="http://schemas.openxmlformats.org/officeDocument/2006/relationships/slide" Target="/ppt/slides/slide4.xml" Id="Recbe0d9af6b14e9f" /><Relationship Type="http://schemas.openxmlformats.org/officeDocument/2006/relationships/slide" Target="/ppt/slides/slide5.xml" Id="R80c882b5737b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25a187949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63ae12d1e4656" /><Relationship Type="http://schemas.openxmlformats.org/officeDocument/2006/relationships/theme" Target="/ppt/slideMasters/theme/theme1.xml" Id="R78bffbb2083e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63ae12d1e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bc8c35cb4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834a5c1f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c6deb29c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34ad7e108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688e8e12f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KOLIBRI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KOLIBRI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KOLIBRI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KOLIBRI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KOLIBRI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KOLIBRI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989 094 610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KOLIBRI INVEST AS</a:t>
            </a:r>
          </a:p>
        </p:txBody>
      </p:sp>
    </p:spTree>
  </p:cSld>
  <p:clrMapOvr>
    <a:masterClrMapping xmlns:a="http://schemas.openxmlformats.org/drawingml/2006/main"/>
  </p:clrMapOvr>
</p:sld>
</file>