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bf0248401940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837418e69447f5"/>
  </p:sldMasterIdLst>
  <p:sldIdLst>
    <p:sldId xmlns:r="http://schemas.openxmlformats.org/officeDocument/2006/relationships" id="256" r:id="R8cd761ec3c544249"/>
    <p:sldId xmlns:r="http://schemas.openxmlformats.org/officeDocument/2006/relationships" id="257" r:id="Re2b096b7dc88448e"/>
    <p:sldId xmlns:r="http://schemas.openxmlformats.org/officeDocument/2006/relationships" id="258" r:id="R77045006fa2f4529"/>
    <p:sldId xmlns:r="http://schemas.openxmlformats.org/officeDocument/2006/relationships" id="259" r:id="R318bb0096d1c4b98"/>
    <p:sldId xmlns:r="http://schemas.openxmlformats.org/officeDocument/2006/relationships" id="260" r:id="R065d5ca2e55240e5"/>
    <p:sldId xmlns:r="http://schemas.openxmlformats.org/officeDocument/2006/relationships" id="261" r:id="R226420f84ee24844"/>
    <p:sldId xmlns:r="http://schemas.openxmlformats.org/officeDocument/2006/relationships" id="262" r:id="R64b349bab1bc48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837418e69447f5" /><Relationship Type="http://schemas.openxmlformats.org/officeDocument/2006/relationships/slide" Target="/ppt/slides/slide1.xml" Id="R8cd761ec3c544249" /><Relationship Type="http://schemas.openxmlformats.org/officeDocument/2006/relationships/slide" Target="/ppt/slides/slide2.xml" Id="Re2b096b7dc88448e" /><Relationship Type="http://schemas.openxmlformats.org/officeDocument/2006/relationships/slide" Target="/ppt/slides/slide3.xml" Id="R77045006fa2f4529" /><Relationship Type="http://schemas.openxmlformats.org/officeDocument/2006/relationships/slide" Target="/ppt/slides/slide4.xml" Id="R318bb0096d1c4b98" /><Relationship Type="http://schemas.openxmlformats.org/officeDocument/2006/relationships/slide" Target="/ppt/slides/slide5.xml" Id="R065d5ca2e55240e5" /><Relationship Type="http://schemas.openxmlformats.org/officeDocument/2006/relationships/slide" Target="/ppt/slides/slide6.xml" Id="R226420f84ee24844" /><Relationship Type="http://schemas.openxmlformats.org/officeDocument/2006/relationships/slide" Target="/ppt/slides/slide7.xml" Id="R64b349bab1bc48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51c3d194d42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6a6b7d72b4cf2" /><Relationship Type="http://schemas.openxmlformats.org/officeDocument/2006/relationships/theme" Target="/ppt/slideMasters/theme/theme1.xml" Id="Rb753e8f2dc6746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a6a6b7d72b4c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a959aca0648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90b6799f04e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1e74f023f49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a9ea0776c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434da06f24b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c1b12851e4f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87afbc7bd45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KIDØY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KIDØY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2 453 197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2 453 869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KIDØY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Falkensteinsvegen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6809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989 093 576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KIDØY HOLDING AS</a:t>
            </a:r>
          </a:p>
        </p:txBody>
      </p:sp>
    </p:spTree>
  </p:cSld>
  <p:clrMapOvr>
    <a:masterClrMapping xmlns:a="http://schemas.openxmlformats.org/drawingml/2006/main"/>
  </p:clrMapOvr>
</p:sld>
</file>