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219412c1494d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3b31ee30684209"/>
  </p:sldMasterIdLst>
  <p:sldIdLst>
    <p:sldId xmlns:r="http://schemas.openxmlformats.org/officeDocument/2006/relationships" id="256" r:id="Raac3005e72474c65"/>
    <p:sldId xmlns:r="http://schemas.openxmlformats.org/officeDocument/2006/relationships" id="257" r:id="R72582b535a7e4e1e"/>
    <p:sldId xmlns:r="http://schemas.openxmlformats.org/officeDocument/2006/relationships" id="258" r:id="R98fb16bc79074e96"/>
    <p:sldId xmlns:r="http://schemas.openxmlformats.org/officeDocument/2006/relationships" id="259" r:id="Rbebe361c094f4c61"/>
    <p:sldId xmlns:r="http://schemas.openxmlformats.org/officeDocument/2006/relationships" id="260" r:id="R8e6ea1d7c80a421f"/>
    <p:sldId xmlns:r="http://schemas.openxmlformats.org/officeDocument/2006/relationships" id="261" r:id="R27d15d70d33544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3b31ee30684209" /><Relationship Type="http://schemas.openxmlformats.org/officeDocument/2006/relationships/slide" Target="/ppt/slides/slide1.xml" Id="Raac3005e72474c65" /><Relationship Type="http://schemas.openxmlformats.org/officeDocument/2006/relationships/slide" Target="/ppt/slides/slide2.xml" Id="R72582b535a7e4e1e" /><Relationship Type="http://schemas.openxmlformats.org/officeDocument/2006/relationships/slide" Target="/ppt/slides/slide3.xml" Id="R98fb16bc79074e96" /><Relationship Type="http://schemas.openxmlformats.org/officeDocument/2006/relationships/slide" Target="/ppt/slides/slide4.xml" Id="Rbebe361c094f4c61" /><Relationship Type="http://schemas.openxmlformats.org/officeDocument/2006/relationships/slide" Target="/ppt/slides/slide5.xml" Id="R8e6ea1d7c80a421f" /><Relationship Type="http://schemas.openxmlformats.org/officeDocument/2006/relationships/slide" Target="/ppt/slides/slide6.xml" Id="R27d15d70d33544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7bf9aa351440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11fec8c0447dc" /><Relationship Type="http://schemas.openxmlformats.org/officeDocument/2006/relationships/theme" Target="/ppt/slideMasters/theme/theme1.xml" Id="R5c9e8a28ec4f43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611fec8c0447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1e39af6bd48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fc633ad2944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77650de6545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e702117b848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df1d69e4c43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dba00bb6e4d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MARTINGALE INVEST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MARTINGALE INVEST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MARTINGALE INVEST NUF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MARTINGALE INVEST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MARTINGALE INVEST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MARTINGALE INVEST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−1 014 380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64 814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MARTINGALE INVEST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Sinsenveien 78C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989 092 367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MARTINGALE INVEST NUF</a:t>
            </a:r>
          </a:p>
        </p:txBody>
      </p:sp>
    </p:spTree>
  </p:cSld>
  <p:clrMapOvr>
    <a:masterClrMapping xmlns:a="http://schemas.openxmlformats.org/drawingml/2006/main"/>
  </p:clrMapOvr>
</p:sld>
</file>