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88cac741e1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2a5a33d4f648ae"/>
  </p:sldMasterIdLst>
  <p:sldIdLst>
    <p:sldId xmlns:r="http://schemas.openxmlformats.org/officeDocument/2006/relationships" id="256" r:id="R373a5dad55244d14"/>
    <p:sldId xmlns:r="http://schemas.openxmlformats.org/officeDocument/2006/relationships" id="257" r:id="R02b57ad03f67418f"/>
    <p:sldId xmlns:r="http://schemas.openxmlformats.org/officeDocument/2006/relationships" id="258" r:id="Rcdc3decf2e834b68"/>
    <p:sldId xmlns:r="http://schemas.openxmlformats.org/officeDocument/2006/relationships" id="259" r:id="Rdee22bad940c42d3"/>
    <p:sldId xmlns:r="http://schemas.openxmlformats.org/officeDocument/2006/relationships" id="260" r:id="R3afa2ed16e4f4da5"/>
    <p:sldId xmlns:r="http://schemas.openxmlformats.org/officeDocument/2006/relationships" id="261" r:id="R52995a8fbdd342ab"/>
    <p:sldId xmlns:r="http://schemas.openxmlformats.org/officeDocument/2006/relationships" id="262" r:id="Rcfc5698864d34c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a5a33d4f648ae" /><Relationship Type="http://schemas.openxmlformats.org/officeDocument/2006/relationships/slide" Target="/ppt/slides/slide1.xml" Id="R373a5dad55244d14" /><Relationship Type="http://schemas.openxmlformats.org/officeDocument/2006/relationships/slide" Target="/ppt/slides/slide2.xml" Id="R02b57ad03f67418f" /><Relationship Type="http://schemas.openxmlformats.org/officeDocument/2006/relationships/slide" Target="/ppt/slides/slide3.xml" Id="Rcdc3decf2e834b68" /><Relationship Type="http://schemas.openxmlformats.org/officeDocument/2006/relationships/slide" Target="/ppt/slides/slide4.xml" Id="Rdee22bad940c42d3" /><Relationship Type="http://schemas.openxmlformats.org/officeDocument/2006/relationships/slide" Target="/ppt/slides/slide5.xml" Id="R3afa2ed16e4f4da5" /><Relationship Type="http://schemas.openxmlformats.org/officeDocument/2006/relationships/slide" Target="/ppt/slides/slide6.xml" Id="R52995a8fbdd342ab" /><Relationship Type="http://schemas.openxmlformats.org/officeDocument/2006/relationships/slide" Target="/ppt/slides/slide7.xml" Id="Rcfc5698864d34c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ea6af294d40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aaca08b224109" /><Relationship Type="http://schemas.openxmlformats.org/officeDocument/2006/relationships/theme" Target="/ppt/slideMasters/theme/theme1.xml" Id="R4b7fb7ae9225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aaca08b22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d25799f4d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50b5a222749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4961adef1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1749b095d4a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90d4e48e5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e72a6d4bd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4a935db0f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64 599 501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