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37ebe25131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42b472db04f03"/>
  </p:sldMasterIdLst>
  <p:sldIdLst>
    <p:sldId xmlns:r="http://schemas.openxmlformats.org/officeDocument/2006/relationships" id="256" r:id="Ra5c7f2784f7f4582"/>
    <p:sldId xmlns:r="http://schemas.openxmlformats.org/officeDocument/2006/relationships" id="257" r:id="R0aabae05cd2c4b46"/>
    <p:sldId xmlns:r="http://schemas.openxmlformats.org/officeDocument/2006/relationships" id="258" r:id="R1764254fec574831"/>
    <p:sldId xmlns:r="http://schemas.openxmlformats.org/officeDocument/2006/relationships" id="259" r:id="R70e8bd32e72045dd"/>
    <p:sldId xmlns:r="http://schemas.openxmlformats.org/officeDocument/2006/relationships" id="260" r:id="R89b3be292fd64d7e"/>
    <p:sldId xmlns:r="http://schemas.openxmlformats.org/officeDocument/2006/relationships" id="261" r:id="R9336f4273680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42b472db04f03" /><Relationship Type="http://schemas.openxmlformats.org/officeDocument/2006/relationships/slide" Target="/ppt/slides/slide1.xml" Id="Ra5c7f2784f7f4582" /><Relationship Type="http://schemas.openxmlformats.org/officeDocument/2006/relationships/slide" Target="/ppt/slides/slide2.xml" Id="R0aabae05cd2c4b46" /><Relationship Type="http://schemas.openxmlformats.org/officeDocument/2006/relationships/slide" Target="/ppt/slides/slide3.xml" Id="R1764254fec574831" /><Relationship Type="http://schemas.openxmlformats.org/officeDocument/2006/relationships/slide" Target="/ppt/slides/slide4.xml" Id="R70e8bd32e72045dd" /><Relationship Type="http://schemas.openxmlformats.org/officeDocument/2006/relationships/slide" Target="/ppt/slides/slide5.xml" Id="R89b3be292fd64d7e" /><Relationship Type="http://schemas.openxmlformats.org/officeDocument/2006/relationships/slide" Target="/ppt/slides/slide6.xml" Id="R9336f4273680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035d3f945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e41ac4c554320" /><Relationship Type="http://schemas.openxmlformats.org/officeDocument/2006/relationships/theme" Target="/ppt/slideMasters/theme/theme1.xml" Id="R4905354d43b6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e41ac4c55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930579db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0be5dbbdf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a3afb7243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b5d0f17b145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d96934d97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af87eb754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