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d7798e2f3e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05287148548ff"/>
  </p:sldMasterIdLst>
  <p:sldIdLst>
    <p:sldId xmlns:r="http://schemas.openxmlformats.org/officeDocument/2006/relationships" id="256" r:id="R958d9864081c43df"/>
    <p:sldId xmlns:r="http://schemas.openxmlformats.org/officeDocument/2006/relationships" id="257" r:id="R881a45a5ee8d4b26"/>
    <p:sldId xmlns:r="http://schemas.openxmlformats.org/officeDocument/2006/relationships" id="258" r:id="Rabcbef1e14d84908"/>
    <p:sldId xmlns:r="http://schemas.openxmlformats.org/officeDocument/2006/relationships" id="259" r:id="R77cd2a41033b4915"/>
    <p:sldId xmlns:r="http://schemas.openxmlformats.org/officeDocument/2006/relationships" id="260" r:id="R27ec71f02b194eec"/>
    <p:sldId xmlns:r="http://schemas.openxmlformats.org/officeDocument/2006/relationships" id="261" r:id="R4ab643dd15454485"/>
    <p:sldId xmlns:r="http://schemas.openxmlformats.org/officeDocument/2006/relationships" id="262" r:id="R047f311e5f7245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05287148548ff" /><Relationship Type="http://schemas.openxmlformats.org/officeDocument/2006/relationships/slide" Target="/ppt/slides/slide1.xml" Id="R958d9864081c43df" /><Relationship Type="http://schemas.openxmlformats.org/officeDocument/2006/relationships/slide" Target="/ppt/slides/slide2.xml" Id="R881a45a5ee8d4b26" /><Relationship Type="http://schemas.openxmlformats.org/officeDocument/2006/relationships/slide" Target="/ppt/slides/slide3.xml" Id="Rabcbef1e14d84908" /><Relationship Type="http://schemas.openxmlformats.org/officeDocument/2006/relationships/slide" Target="/ppt/slides/slide4.xml" Id="R77cd2a41033b4915" /><Relationship Type="http://schemas.openxmlformats.org/officeDocument/2006/relationships/slide" Target="/ppt/slides/slide5.xml" Id="R27ec71f02b194eec" /><Relationship Type="http://schemas.openxmlformats.org/officeDocument/2006/relationships/slide" Target="/ppt/slides/slide6.xml" Id="R4ab643dd15454485" /><Relationship Type="http://schemas.openxmlformats.org/officeDocument/2006/relationships/slide" Target="/ppt/slides/slide7.xml" Id="R047f311e5f7245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603b02e58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f1b4bc4eb471f" /><Relationship Type="http://schemas.openxmlformats.org/officeDocument/2006/relationships/theme" Target="/ppt/slideMasters/theme/theme1.xml" Id="Re6c1a1cc09024a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f1b4bc4eb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e576946f04c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be11bbcd3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b4b67e29c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1ee70736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e70ffb391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23511c1554f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fa94023d8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SIMAID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6 880 092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THORGEIR HARSEM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Thorgeir Harsem, Rosenkrantz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