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b61456017b44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877df2c2064193"/>
  </p:sldMasterIdLst>
  <p:sldIdLst>
    <p:sldId xmlns:r="http://schemas.openxmlformats.org/officeDocument/2006/relationships" id="256" r:id="Rb7c43a58037945c4"/>
    <p:sldId xmlns:r="http://schemas.openxmlformats.org/officeDocument/2006/relationships" id="257" r:id="R517b0262cc6246b9"/>
    <p:sldId xmlns:r="http://schemas.openxmlformats.org/officeDocument/2006/relationships" id="258" r:id="R20f7fb2fd21c4ab7"/>
    <p:sldId xmlns:r="http://schemas.openxmlformats.org/officeDocument/2006/relationships" id="259" r:id="R84b494c1a8934621"/>
    <p:sldId xmlns:r="http://schemas.openxmlformats.org/officeDocument/2006/relationships" id="260" r:id="R905aaafa211e48a3"/>
    <p:sldId xmlns:r="http://schemas.openxmlformats.org/officeDocument/2006/relationships" id="261" r:id="R837f447020e24fd2"/>
    <p:sldId xmlns:r="http://schemas.openxmlformats.org/officeDocument/2006/relationships" id="262" r:id="R6147a8bada194f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877df2c2064193" /><Relationship Type="http://schemas.openxmlformats.org/officeDocument/2006/relationships/slide" Target="/ppt/slides/slide1.xml" Id="Rb7c43a58037945c4" /><Relationship Type="http://schemas.openxmlformats.org/officeDocument/2006/relationships/slide" Target="/ppt/slides/slide2.xml" Id="R517b0262cc6246b9" /><Relationship Type="http://schemas.openxmlformats.org/officeDocument/2006/relationships/slide" Target="/ppt/slides/slide3.xml" Id="R20f7fb2fd21c4ab7" /><Relationship Type="http://schemas.openxmlformats.org/officeDocument/2006/relationships/slide" Target="/ppt/slides/slide4.xml" Id="R84b494c1a8934621" /><Relationship Type="http://schemas.openxmlformats.org/officeDocument/2006/relationships/slide" Target="/ppt/slides/slide5.xml" Id="R905aaafa211e48a3" /><Relationship Type="http://schemas.openxmlformats.org/officeDocument/2006/relationships/slide" Target="/ppt/slides/slide6.xml" Id="R837f447020e24fd2" /><Relationship Type="http://schemas.openxmlformats.org/officeDocument/2006/relationships/slide" Target="/ppt/slides/slide7.xml" Id="R6147a8bada194f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7f530de73f4d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71097307141b3" /><Relationship Type="http://schemas.openxmlformats.org/officeDocument/2006/relationships/theme" Target="/ppt/slideMasters/theme/theme1.xml" Id="R19362f436f764f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871097307141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1336cf9864b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9956bc31848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e9e85045148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0248b994840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bf81b6e0f49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b8b76487f4c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bb86c3e0a4c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VOLLAN GJESTESTUE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 GJESTESTUE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VOLLAN GJESTESTUE HOLDING AS ble etablert [år] og holder til i Nordkjosbotn.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 GJESTESTUE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 GJESTESTUE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 GJESTESTUE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251 560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5 607 634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5 610 884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 GJESTESTUE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LYDERSEN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 GJESTESTUE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9049 Nordkjosbotn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989 090 690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 GJESTESTUE HOLDING AS</a:t>
            </a:r>
          </a:p>
        </p:txBody>
      </p:sp>
    </p:spTree>
  </p:cSld>
  <p:clrMapOvr>
    <a:masterClrMapping xmlns:a="http://schemas.openxmlformats.org/drawingml/2006/main"/>
  </p:clrMapOvr>
</p:sld>
</file>