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cd126922f743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396e1b7b5a4b1e"/>
  </p:sldMasterIdLst>
  <p:sldIdLst>
    <p:sldId xmlns:r="http://schemas.openxmlformats.org/officeDocument/2006/relationships" id="256" r:id="Rd24e2d4d8e4d4866"/>
    <p:sldId xmlns:r="http://schemas.openxmlformats.org/officeDocument/2006/relationships" id="257" r:id="R0caaf72fcb6646b3"/>
    <p:sldId xmlns:r="http://schemas.openxmlformats.org/officeDocument/2006/relationships" id="258" r:id="Rd985d34ebf0c44d9"/>
    <p:sldId xmlns:r="http://schemas.openxmlformats.org/officeDocument/2006/relationships" id="259" r:id="Rc89598f37e8b4a5d"/>
    <p:sldId xmlns:r="http://schemas.openxmlformats.org/officeDocument/2006/relationships" id="260" r:id="R11ccf1d05383431f"/>
    <p:sldId xmlns:r="http://schemas.openxmlformats.org/officeDocument/2006/relationships" id="261" r:id="R7afb3d57002e4a98"/>
    <p:sldId xmlns:r="http://schemas.openxmlformats.org/officeDocument/2006/relationships" id="262" r:id="R282e3c79b52641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396e1b7b5a4b1e" /><Relationship Type="http://schemas.openxmlformats.org/officeDocument/2006/relationships/slide" Target="/ppt/slides/slide1.xml" Id="Rd24e2d4d8e4d4866" /><Relationship Type="http://schemas.openxmlformats.org/officeDocument/2006/relationships/slide" Target="/ppt/slides/slide2.xml" Id="R0caaf72fcb6646b3" /><Relationship Type="http://schemas.openxmlformats.org/officeDocument/2006/relationships/slide" Target="/ppt/slides/slide3.xml" Id="Rd985d34ebf0c44d9" /><Relationship Type="http://schemas.openxmlformats.org/officeDocument/2006/relationships/slide" Target="/ppt/slides/slide4.xml" Id="Rc89598f37e8b4a5d" /><Relationship Type="http://schemas.openxmlformats.org/officeDocument/2006/relationships/slide" Target="/ppt/slides/slide5.xml" Id="R11ccf1d05383431f" /><Relationship Type="http://schemas.openxmlformats.org/officeDocument/2006/relationships/slide" Target="/ppt/slides/slide6.xml" Id="R7afb3d57002e4a98" /><Relationship Type="http://schemas.openxmlformats.org/officeDocument/2006/relationships/slide" Target="/ppt/slides/slide7.xml" Id="R282e3c79b52641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621e437e8049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a20030fe24f78" /><Relationship Type="http://schemas.openxmlformats.org/officeDocument/2006/relationships/theme" Target="/ppt/slideMasters/theme/theme1.xml" Id="Raa4749b744a14a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9a20030fe24f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de21ed12145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f772adcde48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17da9c0ae4b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5e573e96d45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a7587bd264c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1655b173e4c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9bb08ad3440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ORRING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ORRING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ORRING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ORRING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ORRING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ORRING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2 744 624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12 753 284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16 355 429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ORRING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ORRING KAI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ORRING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Ljabruveien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989 090 542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ORRING HOLDING AS</a:t>
            </a:r>
          </a:p>
        </p:txBody>
      </p:sp>
    </p:spTree>
  </p:cSld>
  <p:clrMapOvr>
    <a:masterClrMapping xmlns:a="http://schemas.openxmlformats.org/drawingml/2006/main"/>
  </p:clrMapOvr>
</p:sld>
</file>