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846a614622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2414a3e91a4cb7"/>
  </p:sldMasterIdLst>
  <p:sldIdLst>
    <p:sldId xmlns:r="http://schemas.openxmlformats.org/officeDocument/2006/relationships" id="256" r:id="R8cf9f16750f74a8d"/>
    <p:sldId xmlns:r="http://schemas.openxmlformats.org/officeDocument/2006/relationships" id="257" r:id="R24f55dc110b74ee2"/>
    <p:sldId xmlns:r="http://schemas.openxmlformats.org/officeDocument/2006/relationships" id="258" r:id="R86b96201f25d47d4"/>
    <p:sldId xmlns:r="http://schemas.openxmlformats.org/officeDocument/2006/relationships" id="259" r:id="R50bf3b2679cd42ed"/>
    <p:sldId xmlns:r="http://schemas.openxmlformats.org/officeDocument/2006/relationships" id="260" r:id="R753c7e5704154566"/>
    <p:sldId xmlns:r="http://schemas.openxmlformats.org/officeDocument/2006/relationships" id="261" r:id="Rc133aa0daeb94f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414a3e91a4cb7" /><Relationship Type="http://schemas.openxmlformats.org/officeDocument/2006/relationships/slide" Target="/ppt/slides/slide1.xml" Id="R8cf9f16750f74a8d" /><Relationship Type="http://schemas.openxmlformats.org/officeDocument/2006/relationships/slide" Target="/ppt/slides/slide2.xml" Id="R24f55dc110b74ee2" /><Relationship Type="http://schemas.openxmlformats.org/officeDocument/2006/relationships/slide" Target="/ppt/slides/slide3.xml" Id="R86b96201f25d47d4" /><Relationship Type="http://schemas.openxmlformats.org/officeDocument/2006/relationships/slide" Target="/ppt/slides/slide4.xml" Id="R50bf3b2679cd42ed" /><Relationship Type="http://schemas.openxmlformats.org/officeDocument/2006/relationships/slide" Target="/ppt/slides/slide5.xml" Id="R753c7e5704154566" /><Relationship Type="http://schemas.openxmlformats.org/officeDocument/2006/relationships/slide" Target="/ppt/slides/slide6.xml" Id="Rc133aa0daeb94f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89c41488b44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dfaf831fe4023" /><Relationship Type="http://schemas.openxmlformats.org/officeDocument/2006/relationships/theme" Target="/ppt/slideMasters/theme/theme1.xml" Id="R540755bcf95f42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1dfaf831fe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f5a4558554e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c58a9246042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fc32ba88141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efa5e0db442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f7ca55e1444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816f350a34d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GRAABERG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Dalegårdsveien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