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0e5519cf0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191660105489c"/>
  </p:sldMasterIdLst>
  <p:sldIdLst>
    <p:sldId xmlns:r="http://schemas.openxmlformats.org/officeDocument/2006/relationships" id="256" r:id="Ra8db92ac58a54438"/>
    <p:sldId xmlns:r="http://schemas.openxmlformats.org/officeDocument/2006/relationships" id="257" r:id="R862627d76e7249e2"/>
    <p:sldId xmlns:r="http://schemas.openxmlformats.org/officeDocument/2006/relationships" id="258" r:id="R1981c6bee8524ab8"/>
    <p:sldId xmlns:r="http://schemas.openxmlformats.org/officeDocument/2006/relationships" id="259" r:id="Rb0ccc0d70038474c"/>
    <p:sldId xmlns:r="http://schemas.openxmlformats.org/officeDocument/2006/relationships" id="260" r:id="Rf31dbdaf11174f4a"/>
    <p:sldId xmlns:r="http://schemas.openxmlformats.org/officeDocument/2006/relationships" id="261" r:id="Rd9e9f7c6e57c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191660105489c" /><Relationship Type="http://schemas.openxmlformats.org/officeDocument/2006/relationships/slide" Target="/ppt/slides/slide1.xml" Id="Ra8db92ac58a54438" /><Relationship Type="http://schemas.openxmlformats.org/officeDocument/2006/relationships/slide" Target="/ppt/slides/slide2.xml" Id="R862627d76e7249e2" /><Relationship Type="http://schemas.openxmlformats.org/officeDocument/2006/relationships/slide" Target="/ppt/slides/slide3.xml" Id="R1981c6bee8524ab8" /><Relationship Type="http://schemas.openxmlformats.org/officeDocument/2006/relationships/slide" Target="/ppt/slides/slide4.xml" Id="Rb0ccc0d70038474c" /><Relationship Type="http://schemas.openxmlformats.org/officeDocument/2006/relationships/slide" Target="/ppt/slides/slide5.xml" Id="Rf31dbdaf11174f4a" /><Relationship Type="http://schemas.openxmlformats.org/officeDocument/2006/relationships/slide" Target="/ppt/slides/slide6.xml" Id="Rd9e9f7c6e57c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e2fcbd1f0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e70da0f548d3" /><Relationship Type="http://schemas.openxmlformats.org/officeDocument/2006/relationships/theme" Target="/ppt/slideMasters/theme/theme1.xml" Id="Rc5a20e5e34b0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8e70da0f5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8eca1e293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21a1c6663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cc990cb6c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92a344420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3195d96f1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c5ed89939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KLIMATEKNIKK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KLIMATEKNIKK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KLIMATEKNIKK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KLIMATEKNIKK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KLIMATEKNIKK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KLIMATEKNIKK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−2 223 171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−2 030 441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21 660 851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KLIMATEKNIKK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KLIMATEKNIKK AS</a:t>
            </a:r>
          </a:p>
        </p:txBody>
      </p:sp>
    </p:spTree>
  </p:cSld>
  <p:clrMapOvr>
    <a:masterClrMapping xmlns:a="http://schemas.openxmlformats.org/drawingml/2006/main"/>
  </p:clrMapOvr>
</p:sld>
</file>