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5fbb5e76c1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52ede34bb4c86"/>
  </p:sldMasterIdLst>
  <p:sldIdLst>
    <p:sldId xmlns:r="http://schemas.openxmlformats.org/officeDocument/2006/relationships" id="256" r:id="R0218cc90d0e14c07"/>
    <p:sldId xmlns:r="http://schemas.openxmlformats.org/officeDocument/2006/relationships" id="257" r:id="Rd46c497f28a04cf4"/>
    <p:sldId xmlns:r="http://schemas.openxmlformats.org/officeDocument/2006/relationships" id="258" r:id="R51696ef428d5441f"/>
    <p:sldId xmlns:r="http://schemas.openxmlformats.org/officeDocument/2006/relationships" id="259" r:id="R0d54f3d37d3e4350"/>
    <p:sldId xmlns:r="http://schemas.openxmlformats.org/officeDocument/2006/relationships" id="260" r:id="R8e275057ad9442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52ede34bb4c86" /><Relationship Type="http://schemas.openxmlformats.org/officeDocument/2006/relationships/slide" Target="/ppt/slides/slide1.xml" Id="R0218cc90d0e14c07" /><Relationship Type="http://schemas.openxmlformats.org/officeDocument/2006/relationships/slide" Target="/ppt/slides/slide2.xml" Id="Rd46c497f28a04cf4" /><Relationship Type="http://schemas.openxmlformats.org/officeDocument/2006/relationships/slide" Target="/ppt/slides/slide3.xml" Id="R51696ef428d5441f" /><Relationship Type="http://schemas.openxmlformats.org/officeDocument/2006/relationships/slide" Target="/ppt/slides/slide4.xml" Id="R0d54f3d37d3e4350" /><Relationship Type="http://schemas.openxmlformats.org/officeDocument/2006/relationships/slide" Target="/ppt/slides/slide5.xml" Id="R8e275057ad9442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fd2bbbc91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b42eedcd74957" /><Relationship Type="http://schemas.openxmlformats.org/officeDocument/2006/relationships/theme" Target="/ppt/slideMasters/theme/theme1.xml" Id="R66e4861c53d2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6b42eedcd7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0f1377e38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85d712418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0a80c02424c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521240479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d10f3dbc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