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19efba20c245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83f95543d54aa7"/>
  </p:sldMasterIdLst>
  <p:sldIdLst>
    <p:sldId xmlns:r="http://schemas.openxmlformats.org/officeDocument/2006/relationships" id="256" r:id="R8e4adcc765e0427f"/>
    <p:sldId xmlns:r="http://schemas.openxmlformats.org/officeDocument/2006/relationships" id="257" r:id="Re3ab77b7d05b4a55"/>
    <p:sldId xmlns:r="http://schemas.openxmlformats.org/officeDocument/2006/relationships" id="258" r:id="Rdf42659ee46d4012"/>
    <p:sldId xmlns:r="http://schemas.openxmlformats.org/officeDocument/2006/relationships" id="259" r:id="R6408a9b178e347a3"/>
    <p:sldId xmlns:r="http://schemas.openxmlformats.org/officeDocument/2006/relationships" id="260" r:id="Rf9c09a8d21a14cb4"/>
    <p:sldId xmlns:r="http://schemas.openxmlformats.org/officeDocument/2006/relationships" id="261" r:id="R5e123310393f4f3d"/>
    <p:sldId xmlns:r="http://schemas.openxmlformats.org/officeDocument/2006/relationships" id="262" r:id="Rcbb7265d1a984d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83f95543d54aa7" /><Relationship Type="http://schemas.openxmlformats.org/officeDocument/2006/relationships/slide" Target="/ppt/slides/slide1.xml" Id="R8e4adcc765e0427f" /><Relationship Type="http://schemas.openxmlformats.org/officeDocument/2006/relationships/slide" Target="/ppt/slides/slide2.xml" Id="Re3ab77b7d05b4a55" /><Relationship Type="http://schemas.openxmlformats.org/officeDocument/2006/relationships/slide" Target="/ppt/slides/slide3.xml" Id="Rdf42659ee46d4012" /><Relationship Type="http://schemas.openxmlformats.org/officeDocument/2006/relationships/slide" Target="/ppt/slides/slide4.xml" Id="R6408a9b178e347a3" /><Relationship Type="http://schemas.openxmlformats.org/officeDocument/2006/relationships/slide" Target="/ppt/slides/slide5.xml" Id="Rf9c09a8d21a14cb4" /><Relationship Type="http://schemas.openxmlformats.org/officeDocument/2006/relationships/slide" Target="/ppt/slides/slide6.xml" Id="R5e123310393f4f3d" /><Relationship Type="http://schemas.openxmlformats.org/officeDocument/2006/relationships/slide" Target="/ppt/slides/slide7.xml" Id="Rcbb7265d1a984d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8d21a1ee9e41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0df65ab0c4c56" /><Relationship Type="http://schemas.openxmlformats.org/officeDocument/2006/relationships/theme" Target="/ppt/slideMasters/theme/theme1.xml" Id="Rd96f3acd29d443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e0df65ab0c4c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ed5186ad84c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52b17a1b040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aa1e4903245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e264da2de42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79613a42f48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505a205aa49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46cb43b154b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TILLER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TILLER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TILLER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TILLER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TILLER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TILLER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1 859 259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1 883 781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TILLER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BUAN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TILLER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Erik Buan, Freidigstien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989 087 746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TILLER HOLDING AS</a:t>
            </a:r>
          </a:p>
        </p:txBody>
      </p:sp>
    </p:spTree>
  </p:cSld>
  <p:clrMapOvr>
    <a:masterClrMapping xmlns:a="http://schemas.openxmlformats.org/drawingml/2006/main"/>
  </p:clrMapOvr>
</p:sld>
</file>