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a6d8fa41024d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5ff9a628df4665"/>
  </p:sldMasterIdLst>
  <p:sldIdLst>
    <p:sldId xmlns:r="http://schemas.openxmlformats.org/officeDocument/2006/relationships" id="256" r:id="R3aa6595dee2a4017"/>
    <p:sldId xmlns:r="http://schemas.openxmlformats.org/officeDocument/2006/relationships" id="257" r:id="R669d6b67c0644b12"/>
    <p:sldId xmlns:r="http://schemas.openxmlformats.org/officeDocument/2006/relationships" id="258" r:id="Rbce823da76774942"/>
    <p:sldId xmlns:r="http://schemas.openxmlformats.org/officeDocument/2006/relationships" id="259" r:id="R3a220cf6938b48c9"/>
    <p:sldId xmlns:r="http://schemas.openxmlformats.org/officeDocument/2006/relationships" id="260" r:id="Rfb2874676d224f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ff9a628df4665" /><Relationship Type="http://schemas.openxmlformats.org/officeDocument/2006/relationships/slide" Target="/ppt/slides/slide1.xml" Id="R3aa6595dee2a4017" /><Relationship Type="http://schemas.openxmlformats.org/officeDocument/2006/relationships/slide" Target="/ppt/slides/slide2.xml" Id="R669d6b67c0644b12" /><Relationship Type="http://schemas.openxmlformats.org/officeDocument/2006/relationships/slide" Target="/ppt/slides/slide3.xml" Id="Rbce823da76774942" /><Relationship Type="http://schemas.openxmlformats.org/officeDocument/2006/relationships/slide" Target="/ppt/slides/slide4.xml" Id="R3a220cf6938b48c9" /><Relationship Type="http://schemas.openxmlformats.org/officeDocument/2006/relationships/slide" Target="/ppt/slides/slide5.xml" Id="Rfb2874676d224f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901e65b0747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835114b541eb" /><Relationship Type="http://schemas.openxmlformats.org/officeDocument/2006/relationships/theme" Target="/ppt/slideMasters/theme/theme1.xml" Id="R878d7e055234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20835114b541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16c79e6ad48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2ffa6608f41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a97a0dca74b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62105b9224e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e65edf543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FRAMTRE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FRAMTRE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FRAMTRE SA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FRAMTRE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FRAMTRE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FRAMTRE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07564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atpost@atskog.no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www.atskog.no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989 086 642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FRAMTRE SA</a:t>
            </a:r>
          </a:p>
        </p:txBody>
      </p:sp>
    </p:spTree>
  </p:cSld>
  <p:clrMapOvr>
    <a:masterClrMapping xmlns:a="http://schemas.openxmlformats.org/drawingml/2006/main"/>
  </p:clrMapOvr>
</p:sld>
</file>