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e3fbe85d66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15b10c2974f32"/>
  </p:sldMasterIdLst>
  <p:sldIdLst>
    <p:sldId xmlns:r="http://schemas.openxmlformats.org/officeDocument/2006/relationships" id="256" r:id="Ref2d2a1922bc444b"/>
    <p:sldId xmlns:r="http://schemas.openxmlformats.org/officeDocument/2006/relationships" id="257" r:id="Rb6e4c6dbb92b408d"/>
    <p:sldId xmlns:r="http://schemas.openxmlformats.org/officeDocument/2006/relationships" id="258" r:id="Rdb357632dbd94e8e"/>
    <p:sldId xmlns:r="http://schemas.openxmlformats.org/officeDocument/2006/relationships" id="259" r:id="Redb4079ff5ad40e5"/>
    <p:sldId xmlns:r="http://schemas.openxmlformats.org/officeDocument/2006/relationships" id="260" r:id="R074cd0cf09fd4f70"/>
    <p:sldId xmlns:r="http://schemas.openxmlformats.org/officeDocument/2006/relationships" id="261" r:id="Rebfe48e6d55b4362"/>
    <p:sldId xmlns:r="http://schemas.openxmlformats.org/officeDocument/2006/relationships" id="262" r:id="R476595b3e104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15b10c2974f32" /><Relationship Type="http://schemas.openxmlformats.org/officeDocument/2006/relationships/slide" Target="/ppt/slides/slide1.xml" Id="Ref2d2a1922bc444b" /><Relationship Type="http://schemas.openxmlformats.org/officeDocument/2006/relationships/slide" Target="/ppt/slides/slide2.xml" Id="Rb6e4c6dbb92b408d" /><Relationship Type="http://schemas.openxmlformats.org/officeDocument/2006/relationships/slide" Target="/ppt/slides/slide3.xml" Id="Rdb357632dbd94e8e" /><Relationship Type="http://schemas.openxmlformats.org/officeDocument/2006/relationships/slide" Target="/ppt/slides/slide4.xml" Id="Redb4079ff5ad40e5" /><Relationship Type="http://schemas.openxmlformats.org/officeDocument/2006/relationships/slide" Target="/ppt/slides/slide5.xml" Id="R074cd0cf09fd4f70" /><Relationship Type="http://schemas.openxmlformats.org/officeDocument/2006/relationships/slide" Target="/ppt/slides/slide6.xml" Id="Rebfe48e6d55b4362" /><Relationship Type="http://schemas.openxmlformats.org/officeDocument/2006/relationships/slide" Target="/ppt/slides/slide7.xml" Id="R476595b3e104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13ef52faa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eb5f9c48e43d0" /><Relationship Type="http://schemas.openxmlformats.org/officeDocument/2006/relationships/theme" Target="/ppt/slideMasters/theme/theme1.xml" Id="Rb11a33ad0b27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eb5f9c48e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f846d18af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b006ff2b6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5bfcc6fed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b0b7c72c1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e1c8a6bf241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49964e596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996229bdd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