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d3d827a17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025495c5d4425"/>
  </p:sldMasterIdLst>
  <p:sldIdLst>
    <p:sldId xmlns:r="http://schemas.openxmlformats.org/officeDocument/2006/relationships" id="256" r:id="R446ca672f71f4989"/>
    <p:sldId xmlns:r="http://schemas.openxmlformats.org/officeDocument/2006/relationships" id="257" r:id="Re61f9182d6fc488f"/>
    <p:sldId xmlns:r="http://schemas.openxmlformats.org/officeDocument/2006/relationships" id="258" r:id="Re8a8d0d5f3ca4a26"/>
    <p:sldId xmlns:r="http://schemas.openxmlformats.org/officeDocument/2006/relationships" id="259" r:id="R4760abae1de24726"/>
    <p:sldId xmlns:r="http://schemas.openxmlformats.org/officeDocument/2006/relationships" id="260" r:id="R6110d576ada340bb"/>
    <p:sldId xmlns:r="http://schemas.openxmlformats.org/officeDocument/2006/relationships" id="261" r:id="Re55617c1603a4fc8"/>
    <p:sldId xmlns:r="http://schemas.openxmlformats.org/officeDocument/2006/relationships" id="262" r:id="R837f45c538f5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025495c5d4425" /><Relationship Type="http://schemas.openxmlformats.org/officeDocument/2006/relationships/slide" Target="/ppt/slides/slide1.xml" Id="R446ca672f71f4989" /><Relationship Type="http://schemas.openxmlformats.org/officeDocument/2006/relationships/slide" Target="/ppt/slides/slide2.xml" Id="Re61f9182d6fc488f" /><Relationship Type="http://schemas.openxmlformats.org/officeDocument/2006/relationships/slide" Target="/ppt/slides/slide3.xml" Id="Re8a8d0d5f3ca4a26" /><Relationship Type="http://schemas.openxmlformats.org/officeDocument/2006/relationships/slide" Target="/ppt/slides/slide4.xml" Id="R4760abae1de24726" /><Relationship Type="http://schemas.openxmlformats.org/officeDocument/2006/relationships/slide" Target="/ppt/slides/slide5.xml" Id="R6110d576ada340bb" /><Relationship Type="http://schemas.openxmlformats.org/officeDocument/2006/relationships/slide" Target="/ppt/slides/slide6.xml" Id="Re55617c1603a4fc8" /><Relationship Type="http://schemas.openxmlformats.org/officeDocument/2006/relationships/slide" Target="/ppt/slides/slide7.xml" Id="R837f45c538f5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c85d283fc49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454ed92ed4c5c" /><Relationship Type="http://schemas.openxmlformats.org/officeDocument/2006/relationships/theme" Target="/ppt/slideMasters/theme/theme1.xml" Id="R54cf60d4e256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454ed92ed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0bf697e1f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b3e12e969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b14765a934d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00f97f012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ad88d431349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7cbd3c92e42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a4c8cfb6f4f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B. RONGVE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RONGVE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 RONGVE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RONGVE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RONGVE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RONGVE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3 225 806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3 227 431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RONGVE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 STEINAR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 BENT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 ELI KARIN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RONGVE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Notenesgata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viktor@rongve.no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989 085 891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RONGVE HOLDING AS</a:t>
            </a:r>
          </a:p>
        </p:txBody>
      </p:sp>
    </p:spTree>
  </p:cSld>
  <p:clrMapOvr>
    <a:masterClrMapping xmlns:a="http://schemas.openxmlformats.org/drawingml/2006/main"/>
  </p:clrMapOvr>
</p:sld>
</file>