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99a4367bad46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171355dcbb4642"/>
  </p:sldMasterIdLst>
  <p:sldIdLst>
    <p:sldId xmlns:r="http://schemas.openxmlformats.org/officeDocument/2006/relationships" id="256" r:id="Ra58cfc6da10c4777"/>
    <p:sldId xmlns:r="http://schemas.openxmlformats.org/officeDocument/2006/relationships" id="257" r:id="Rc1d15334f8cb4e6b"/>
    <p:sldId xmlns:r="http://schemas.openxmlformats.org/officeDocument/2006/relationships" id="258" r:id="R4ec77b001f834774"/>
    <p:sldId xmlns:r="http://schemas.openxmlformats.org/officeDocument/2006/relationships" id="259" r:id="R586a05a325b542e0"/>
    <p:sldId xmlns:r="http://schemas.openxmlformats.org/officeDocument/2006/relationships" id="260" r:id="Rc2b1233e06174fb5"/>
    <p:sldId xmlns:r="http://schemas.openxmlformats.org/officeDocument/2006/relationships" id="261" r:id="Rf9ecc25bb2ab4b8b"/>
    <p:sldId xmlns:r="http://schemas.openxmlformats.org/officeDocument/2006/relationships" id="262" r:id="Rcf57e309b32f43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171355dcbb4642" /><Relationship Type="http://schemas.openxmlformats.org/officeDocument/2006/relationships/slide" Target="/ppt/slides/slide1.xml" Id="Ra58cfc6da10c4777" /><Relationship Type="http://schemas.openxmlformats.org/officeDocument/2006/relationships/slide" Target="/ppt/slides/slide2.xml" Id="Rc1d15334f8cb4e6b" /><Relationship Type="http://schemas.openxmlformats.org/officeDocument/2006/relationships/slide" Target="/ppt/slides/slide3.xml" Id="R4ec77b001f834774" /><Relationship Type="http://schemas.openxmlformats.org/officeDocument/2006/relationships/slide" Target="/ppt/slides/slide4.xml" Id="R586a05a325b542e0" /><Relationship Type="http://schemas.openxmlformats.org/officeDocument/2006/relationships/slide" Target="/ppt/slides/slide5.xml" Id="Rc2b1233e06174fb5" /><Relationship Type="http://schemas.openxmlformats.org/officeDocument/2006/relationships/slide" Target="/ppt/slides/slide6.xml" Id="Rf9ecc25bb2ab4b8b" /><Relationship Type="http://schemas.openxmlformats.org/officeDocument/2006/relationships/slide" Target="/ppt/slides/slide7.xml" Id="Rcf57e309b32f43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931a840ef04f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5508a71e046e6" /><Relationship Type="http://schemas.openxmlformats.org/officeDocument/2006/relationships/theme" Target="/ppt/slideMasters/theme/theme1.xml" Id="Rc695547973b24d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15508a71e046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a5cfb432a4f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d4469266c40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00d94996c47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1fc5c0a6742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dd0bcdc4e47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a93b1c48647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a67f2ed9d43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AMSM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AMSM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AMSM HOLDING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AMSM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AMSM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AMSM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−353 179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2 378 511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19 156 401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19 183 930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AMSM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LODE SJUR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AMSM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Borevegen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4352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989 085 069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AMSM HOLDING AS</a:t>
            </a:r>
          </a:p>
        </p:txBody>
      </p:sp>
    </p:spTree>
  </p:cSld>
  <p:clrMapOvr>
    <a:masterClrMapping xmlns:a="http://schemas.openxmlformats.org/drawingml/2006/main"/>
  </p:clrMapOvr>
</p:sld>
</file>