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e36f86da52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819fbbbb2c4c06"/>
  </p:sldMasterIdLst>
  <p:sldIdLst>
    <p:sldId xmlns:r="http://schemas.openxmlformats.org/officeDocument/2006/relationships" id="256" r:id="Red744189c6354ae4"/>
    <p:sldId xmlns:r="http://schemas.openxmlformats.org/officeDocument/2006/relationships" id="257" r:id="R0408314f19fa4a78"/>
    <p:sldId xmlns:r="http://schemas.openxmlformats.org/officeDocument/2006/relationships" id="258" r:id="Rff688286a8f84c87"/>
    <p:sldId xmlns:r="http://schemas.openxmlformats.org/officeDocument/2006/relationships" id="259" r:id="R4b133dd654b5479a"/>
    <p:sldId xmlns:r="http://schemas.openxmlformats.org/officeDocument/2006/relationships" id="260" r:id="R1f955cef515540f8"/>
    <p:sldId xmlns:r="http://schemas.openxmlformats.org/officeDocument/2006/relationships" id="261" r:id="R9cfefb3952e14eea"/>
    <p:sldId xmlns:r="http://schemas.openxmlformats.org/officeDocument/2006/relationships" id="262" r:id="Rd69d78ab1053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19fbbbb2c4c06" /><Relationship Type="http://schemas.openxmlformats.org/officeDocument/2006/relationships/slide" Target="/ppt/slides/slide1.xml" Id="Red744189c6354ae4" /><Relationship Type="http://schemas.openxmlformats.org/officeDocument/2006/relationships/slide" Target="/ppt/slides/slide2.xml" Id="R0408314f19fa4a78" /><Relationship Type="http://schemas.openxmlformats.org/officeDocument/2006/relationships/slide" Target="/ppt/slides/slide3.xml" Id="Rff688286a8f84c87" /><Relationship Type="http://schemas.openxmlformats.org/officeDocument/2006/relationships/slide" Target="/ppt/slides/slide4.xml" Id="R4b133dd654b5479a" /><Relationship Type="http://schemas.openxmlformats.org/officeDocument/2006/relationships/slide" Target="/ppt/slides/slide5.xml" Id="R1f955cef515540f8" /><Relationship Type="http://schemas.openxmlformats.org/officeDocument/2006/relationships/slide" Target="/ppt/slides/slide6.xml" Id="R9cfefb3952e14eea" /><Relationship Type="http://schemas.openxmlformats.org/officeDocument/2006/relationships/slide" Target="/ppt/slides/slide7.xml" Id="Rd69d78ab1053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80ee8ef984b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2397f8c924d68" /><Relationship Type="http://schemas.openxmlformats.org/officeDocument/2006/relationships/theme" Target="/ppt/slideMasters/theme/theme1.xml" Id="R9b937dc2fc8640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2397f8c924d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e98f1d803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561ba73f14a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ff9a73541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2417b24d2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a95c27d3041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936c8a41f4b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fd521d960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ESPELUND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−265 741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−300 493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4 329 092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KAI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Tormod Gjestlands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