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d0b6411db84d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a4d27fdf7640bd"/>
  </p:sldMasterIdLst>
  <p:sldIdLst>
    <p:sldId xmlns:r="http://schemas.openxmlformats.org/officeDocument/2006/relationships" id="256" r:id="R1fd20aaefde2420a"/>
    <p:sldId xmlns:r="http://schemas.openxmlformats.org/officeDocument/2006/relationships" id="257" r:id="Rdc6b43ffe91a4a37"/>
    <p:sldId xmlns:r="http://schemas.openxmlformats.org/officeDocument/2006/relationships" id="258" r:id="R17410e364ddc42a6"/>
    <p:sldId xmlns:r="http://schemas.openxmlformats.org/officeDocument/2006/relationships" id="259" r:id="R66a519dbac7c4ee9"/>
    <p:sldId xmlns:r="http://schemas.openxmlformats.org/officeDocument/2006/relationships" id="260" r:id="R07f678d50b6544e4"/>
    <p:sldId xmlns:r="http://schemas.openxmlformats.org/officeDocument/2006/relationships" id="261" r:id="R68c19eb18b164c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a4d27fdf7640bd" /><Relationship Type="http://schemas.openxmlformats.org/officeDocument/2006/relationships/slide" Target="/ppt/slides/slide1.xml" Id="R1fd20aaefde2420a" /><Relationship Type="http://schemas.openxmlformats.org/officeDocument/2006/relationships/slide" Target="/ppt/slides/slide2.xml" Id="Rdc6b43ffe91a4a37" /><Relationship Type="http://schemas.openxmlformats.org/officeDocument/2006/relationships/slide" Target="/ppt/slides/slide3.xml" Id="R17410e364ddc42a6" /><Relationship Type="http://schemas.openxmlformats.org/officeDocument/2006/relationships/slide" Target="/ppt/slides/slide4.xml" Id="R66a519dbac7c4ee9" /><Relationship Type="http://schemas.openxmlformats.org/officeDocument/2006/relationships/slide" Target="/ppt/slides/slide5.xml" Id="R07f678d50b6544e4" /><Relationship Type="http://schemas.openxmlformats.org/officeDocument/2006/relationships/slide" Target="/ppt/slides/slide6.xml" Id="R68c19eb18b164c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f690fe5234b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5971d0a194774" /><Relationship Type="http://schemas.openxmlformats.org/officeDocument/2006/relationships/theme" Target="/ppt/slideMasters/theme/theme1.xml" Id="R31b02adbc05f48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05971d0a1947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70541c8f045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b5611685e44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83e89502a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4d58d916748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8d9d6b5064d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6960125474a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STAVSENG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STAVSENG INVEST AS ble etablert [år] og holder til i Dønna.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275 280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−2 411 068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−2 437 375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200 905 533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201 289 544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Storviks vei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8820 Dønna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75 13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