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9dbab4e07644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b39e1468974028"/>
  </p:sldMasterIdLst>
  <p:sldIdLst>
    <p:sldId xmlns:r="http://schemas.openxmlformats.org/officeDocument/2006/relationships" id="256" r:id="R2294bea0ad714f42"/>
    <p:sldId xmlns:r="http://schemas.openxmlformats.org/officeDocument/2006/relationships" id="257" r:id="R1953b87b11524921"/>
    <p:sldId xmlns:r="http://schemas.openxmlformats.org/officeDocument/2006/relationships" id="258" r:id="Raf316efc1f654fc9"/>
    <p:sldId xmlns:r="http://schemas.openxmlformats.org/officeDocument/2006/relationships" id="259" r:id="Rd6c04cfd15cd4721"/>
    <p:sldId xmlns:r="http://schemas.openxmlformats.org/officeDocument/2006/relationships" id="260" r:id="Rb4f84d6aa7a94ce0"/>
    <p:sldId xmlns:r="http://schemas.openxmlformats.org/officeDocument/2006/relationships" id="261" r:id="R63768bc755314f7c"/>
    <p:sldId xmlns:r="http://schemas.openxmlformats.org/officeDocument/2006/relationships" id="262" r:id="R202bd440244c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39e1468974028" /><Relationship Type="http://schemas.openxmlformats.org/officeDocument/2006/relationships/slide" Target="/ppt/slides/slide1.xml" Id="R2294bea0ad714f42" /><Relationship Type="http://schemas.openxmlformats.org/officeDocument/2006/relationships/slide" Target="/ppt/slides/slide2.xml" Id="R1953b87b11524921" /><Relationship Type="http://schemas.openxmlformats.org/officeDocument/2006/relationships/slide" Target="/ppt/slides/slide3.xml" Id="Raf316efc1f654fc9" /><Relationship Type="http://schemas.openxmlformats.org/officeDocument/2006/relationships/slide" Target="/ppt/slides/slide4.xml" Id="Rd6c04cfd15cd4721" /><Relationship Type="http://schemas.openxmlformats.org/officeDocument/2006/relationships/slide" Target="/ppt/slides/slide5.xml" Id="Rb4f84d6aa7a94ce0" /><Relationship Type="http://schemas.openxmlformats.org/officeDocument/2006/relationships/slide" Target="/ppt/slides/slide6.xml" Id="R63768bc755314f7c" /><Relationship Type="http://schemas.openxmlformats.org/officeDocument/2006/relationships/slide" Target="/ppt/slides/slide7.xml" Id="R202bd440244c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6a7510b1e4b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b5bb8619546e9" /><Relationship Type="http://schemas.openxmlformats.org/officeDocument/2006/relationships/theme" Target="/ppt/slideMasters/theme/theme1.xml" Id="R36136eea61b3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b5bb8619546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979b832854d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2718aeb23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9f391909c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581258e6f45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3f079793643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04d4f2165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a86cf565848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STAVSENG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STAVSENG INVEST AS ble etablert [år] og holder til i Dønna.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1 149 525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−1 867 976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−11 535 846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215 903 713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216 297 461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LORENTZSEN BØRGE  –  50,3 %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LORENTZSEN HEIDI E VOLD  –  49,7 %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 Storviks vei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8820 Dønna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75 13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989 084 666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STAVSENG INVEST AS</a:t>
            </a:r>
          </a:p>
        </p:txBody>
      </p:sp>
    </p:spTree>
  </p:cSld>
  <p:clrMapOvr>
    <a:masterClrMapping xmlns:a="http://schemas.openxmlformats.org/drawingml/2006/main"/>
  </p:clrMapOvr>
</p:sld>
</file>