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93abc697a24e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f03ff4f81349be"/>
  </p:sldMasterIdLst>
  <p:sldIdLst>
    <p:sldId xmlns:r="http://schemas.openxmlformats.org/officeDocument/2006/relationships" id="256" r:id="Receb74deeaf24457"/>
    <p:sldId xmlns:r="http://schemas.openxmlformats.org/officeDocument/2006/relationships" id="257" r:id="R30c65619b91446e0"/>
    <p:sldId xmlns:r="http://schemas.openxmlformats.org/officeDocument/2006/relationships" id="258" r:id="Rfd101125f3944a0a"/>
    <p:sldId xmlns:r="http://schemas.openxmlformats.org/officeDocument/2006/relationships" id="259" r:id="R08a1fb76771f4ae1"/>
    <p:sldId xmlns:r="http://schemas.openxmlformats.org/officeDocument/2006/relationships" id="260" r:id="R52b63ce5223e4729"/>
    <p:sldId xmlns:r="http://schemas.openxmlformats.org/officeDocument/2006/relationships" id="261" r:id="R7fde8dcfe6664c4b"/>
    <p:sldId xmlns:r="http://schemas.openxmlformats.org/officeDocument/2006/relationships" id="262" r:id="R55d0b31012754d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f03ff4f81349be" /><Relationship Type="http://schemas.openxmlformats.org/officeDocument/2006/relationships/slide" Target="/ppt/slides/slide1.xml" Id="Receb74deeaf24457" /><Relationship Type="http://schemas.openxmlformats.org/officeDocument/2006/relationships/slide" Target="/ppt/slides/slide2.xml" Id="R30c65619b91446e0" /><Relationship Type="http://schemas.openxmlformats.org/officeDocument/2006/relationships/slide" Target="/ppt/slides/slide3.xml" Id="Rfd101125f3944a0a" /><Relationship Type="http://schemas.openxmlformats.org/officeDocument/2006/relationships/slide" Target="/ppt/slides/slide4.xml" Id="R08a1fb76771f4ae1" /><Relationship Type="http://schemas.openxmlformats.org/officeDocument/2006/relationships/slide" Target="/ppt/slides/slide5.xml" Id="R52b63ce5223e4729" /><Relationship Type="http://schemas.openxmlformats.org/officeDocument/2006/relationships/slide" Target="/ppt/slides/slide6.xml" Id="R7fde8dcfe6664c4b" /><Relationship Type="http://schemas.openxmlformats.org/officeDocument/2006/relationships/slide" Target="/ppt/slides/slide7.xml" Id="R55d0b31012754d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2a617c85fb42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30e0a6223144a9" /><Relationship Type="http://schemas.openxmlformats.org/officeDocument/2006/relationships/theme" Target="/ppt/slideMasters/theme/theme1.xml" Id="Rfbf83cb56aea46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30e0a6223144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b1dd4a27504c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39bdc41cba41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a02128e41546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a2a62545f74f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28a0c34a15443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07b33acf6f434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a6ed586cf64b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AVE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−19 156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−19 168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5 286 741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5 493 761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SANDØY ELDBJØRG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989 084 488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 AS</a:t>
            </a:r>
          </a:p>
        </p:txBody>
      </p:sp>
    </p:spTree>
  </p:cSld>
  <p:clrMapOvr>
    <a:masterClrMapping xmlns:a="http://schemas.openxmlformats.org/drawingml/2006/main"/>
  </p:clrMapOvr>
</p:sld>
</file>