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c57964b6c8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f0de0d7984161"/>
  </p:sldMasterIdLst>
  <p:sldIdLst>
    <p:sldId xmlns:r="http://schemas.openxmlformats.org/officeDocument/2006/relationships" id="256" r:id="Rbe464c382e3841db"/>
    <p:sldId xmlns:r="http://schemas.openxmlformats.org/officeDocument/2006/relationships" id="257" r:id="Rdb54d2b2d5e04b6b"/>
    <p:sldId xmlns:r="http://schemas.openxmlformats.org/officeDocument/2006/relationships" id="258" r:id="Re5f3b09f7dc14224"/>
    <p:sldId xmlns:r="http://schemas.openxmlformats.org/officeDocument/2006/relationships" id="259" r:id="Redef4b0656e343a9"/>
    <p:sldId xmlns:r="http://schemas.openxmlformats.org/officeDocument/2006/relationships" id="260" r:id="R03f47c39a9e2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f0de0d7984161" /><Relationship Type="http://schemas.openxmlformats.org/officeDocument/2006/relationships/slide" Target="/ppt/slides/slide1.xml" Id="Rbe464c382e3841db" /><Relationship Type="http://schemas.openxmlformats.org/officeDocument/2006/relationships/slide" Target="/ppt/slides/slide2.xml" Id="Rdb54d2b2d5e04b6b" /><Relationship Type="http://schemas.openxmlformats.org/officeDocument/2006/relationships/slide" Target="/ppt/slides/slide3.xml" Id="Re5f3b09f7dc14224" /><Relationship Type="http://schemas.openxmlformats.org/officeDocument/2006/relationships/slide" Target="/ppt/slides/slide4.xml" Id="Redef4b0656e343a9" /><Relationship Type="http://schemas.openxmlformats.org/officeDocument/2006/relationships/slide" Target="/ppt/slides/slide5.xml" Id="R03f47c39a9e2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e75ce7629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ae8036d404c9c" /><Relationship Type="http://schemas.openxmlformats.org/officeDocument/2006/relationships/theme" Target="/ppt/slideMasters/theme/theme1.xml" Id="Rca105ae5fbc7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ae8036d40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c68996f1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8e56064df4b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d1ddf5534a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ed08f9bae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c7ecf6ed5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KJØNNØY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KJØNNØY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KJØNNØY HOLDING AS</a:t>
            </a:r>
          </a:p>
        </p:txBody>
      </p:sp>
    </p:spTree>
  </p:cSld>
  <p:clrMapOvr>
    <a:masterClrMapping xmlns:a="http://schemas.openxmlformats.org/drawingml/2006/main"/>
  </p:clrMapOvr>
</p:sld>
</file>