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432b4af4cf9496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9be4a2679ac4da6"/>
  </p:sldMasterIdLst>
  <p:sldIdLst>
    <p:sldId xmlns:r="http://schemas.openxmlformats.org/officeDocument/2006/relationships" id="256" r:id="R1709c8c1d71d4a14"/>
    <p:sldId xmlns:r="http://schemas.openxmlformats.org/officeDocument/2006/relationships" id="257" r:id="R87d0cdf580b2422c"/>
    <p:sldId xmlns:r="http://schemas.openxmlformats.org/officeDocument/2006/relationships" id="258" r:id="Rbee81b64dae444cc"/>
    <p:sldId xmlns:r="http://schemas.openxmlformats.org/officeDocument/2006/relationships" id="259" r:id="Rb8717c44bb2b489f"/>
    <p:sldId xmlns:r="http://schemas.openxmlformats.org/officeDocument/2006/relationships" id="260" r:id="Ra5856ef2ec464da6"/>
    <p:sldId xmlns:r="http://schemas.openxmlformats.org/officeDocument/2006/relationships" id="261" r:id="Ref626cf5d3d3497c"/>
    <p:sldId xmlns:r="http://schemas.openxmlformats.org/officeDocument/2006/relationships" id="262" r:id="Re817321291d243c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9be4a2679ac4da6" /><Relationship Type="http://schemas.openxmlformats.org/officeDocument/2006/relationships/slide" Target="/ppt/slides/slide1.xml" Id="R1709c8c1d71d4a14" /><Relationship Type="http://schemas.openxmlformats.org/officeDocument/2006/relationships/slide" Target="/ppt/slides/slide2.xml" Id="R87d0cdf580b2422c" /><Relationship Type="http://schemas.openxmlformats.org/officeDocument/2006/relationships/slide" Target="/ppt/slides/slide3.xml" Id="Rbee81b64dae444cc" /><Relationship Type="http://schemas.openxmlformats.org/officeDocument/2006/relationships/slide" Target="/ppt/slides/slide4.xml" Id="Rb8717c44bb2b489f" /><Relationship Type="http://schemas.openxmlformats.org/officeDocument/2006/relationships/slide" Target="/ppt/slides/slide5.xml" Id="Ra5856ef2ec464da6" /><Relationship Type="http://schemas.openxmlformats.org/officeDocument/2006/relationships/slide" Target="/ppt/slides/slide6.xml" Id="Ref626cf5d3d3497c" /><Relationship Type="http://schemas.openxmlformats.org/officeDocument/2006/relationships/slide" Target="/ppt/slides/slide7.xml" Id="Re817321291d243c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d20eee9ab534c9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7f32034bcc84834" /><Relationship Type="http://schemas.openxmlformats.org/officeDocument/2006/relationships/theme" Target="/ppt/slideMasters/theme/theme1.xml" Id="R835c3f2dcbee430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7f32034bcc8483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8a320fe394a489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1e9e8c3ceab4f1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a99cc4768c7431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c46508e889849c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4e3a69e9de3412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77d420b6fd94134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0795e7b321d463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PVC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PVC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PVC HOLDING AS ble etablert [år] og holder til i Jar.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PVC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PVC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PVC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−135 190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518 419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2 800 152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3 881 919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PVC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SCHØYEN BERTHE E C W C  –  33,3 %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WESTLI PER HERBERT  –  33,3 %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WESTLI WILLEM VINCENT  –  33,3 %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PVC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Voll terrasse 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1358 Jar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67 15 85 66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cecilie@boltcommunication.no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989 084 038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PVC HOLDING AS</a:t>
            </a:r>
          </a:p>
        </p:txBody>
      </p:sp>
    </p:spTree>
  </p:cSld>
  <p:clrMapOvr>
    <a:masterClrMapping xmlns:a="http://schemas.openxmlformats.org/drawingml/2006/main"/>
  </p:clrMapOvr>
</p:sld>
</file>