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4b739e1d2041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3ca2891b504ea8"/>
  </p:sldMasterIdLst>
  <p:sldIdLst>
    <p:sldId xmlns:r="http://schemas.openxmlformats.org/officeDocument/2006/relationships" id="256" r:id="R9c38eeff02cb4595"/>
    <p:sldId xmlns:r="http://schemas.openxmlformats.org/officeDocument/2006/relationships" id="257" r:id="Rfa24c23ea5224448"/>
    <p:sldId xmlns:r="http://schemas.openxmlformats.org/officeDocument/2006/relationships" id="258" r:id="R0e4635ff6e9b4656"/>
    <p:sldId xmlns:r="http://schemas.openxmlformats.org/officeDocument/2006/relationships" id="259" r:id="R2af588e88eab40c7"/>
    <p:sldId xmlns:r="http://schemas.openxmlformats.org/officeDocument/2006/relationships" id="260" r:id="R7423d430309e4724"/>
    <p:sldId xmlns:r="http://schemas.openxmlformats.org/officeDocument/2006/relationships" id="261" r:id="R875ba0a6b466478b"/>
    <p:sldId xmlns:r="http://schemas.openxmlformats.org/officeDocument/2006/relationships" id="262" r:id="R8a5f208e79994c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3ca2891b504ea8" /><Relationship Type="http://schemas.openxmlformats.org/officeDocument/2006/relationships/slide" Target="/ppt/slides/slide1.xml" Id="R9c38eeff02cb4595" /><Relationship Type="http://schemas.openxmlformats.org/officeDocument/2006/relationships/slide" Target="/ppt/slides/slide2.xml" Id="Rfa24c23ea5224448" /><Relationship Type="http://schemas.openxmlformats.org/officeDocument/2006/relationships/slide" Target="/ppt/slides/slide3.xml" Id="R0e4635ff6e9b4656" /><Relationship Type="http://schemas.openxmlformats.org/officeDocument/2006/relationships/slide" Target="/ppt/slides/slide4.xml" Id="R2af588e88eab40c7" /><Relationship Type="http://schemas.openxmlformats.org/officeDocument/2006/relationships/slide" Target="/ppt/slides/slide5.xml" Id="R7423d430309e4724" /><Relationship Type="http://schemas.openxmlformats.org/officeDocument/2006/relationships/slide" Target="/ppt/slides/slide6.xml" Id="R875ba0a6b466478b" /><Relationship Type="http://schemas.openxmlformats.org/officeDocument/2006/relationships/slide" Target="/ppt/slides/slide7.xml" Id="R8a5f208e79994c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b4208d7a3f40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37ab9e79dc48cc" /><Relationship Type="http://schemas.openxmlformats.org/officeDocument/2006/relationships/theme" Target="/ppt/slideMasters/theme/theme1.xml" Id="Rd20f843f240e44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37ab9e79dc48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2805c1e7494a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23fb6309c4f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33f1372c747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fc54183b4045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58e8527ab441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654ba855db4a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6d2b0103604b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BERNT OTTO FOLLESTAD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OTTO FOLLESTAD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 OTTO FOLLESTAD HOLDING AS ble etablert [år] og holder til i Tofte.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OTTO FOLLESTAD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OTTO FOLLESTAD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OTTO FOLLESTAD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−41 125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22 228 566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22 228 566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OTTO FOLLESTAD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FOLLESTAD BERNT OTTO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OTTO FOLLESTAD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Matheasvingen 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3482 Tofte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79 57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989 083 228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OTTO FOLLESTAD HOLDING AS</a:t>
            </a:r>
          </a:p>
        </p:txBody>
      </p:sp>
    </p:spTree>
  </p:cSld>
  <p:clrMapOvr>
    <a:masterClrMapping xmlns:a="http://schemas.openxmlformats.org/drawingml/2006/main"/>
  </p:clrMapOvr>
</p:sld>
</file>