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d50893b49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5bd1b70bc4728"/>
  </p:sldMasterIdLst>
  <p:sldIdLst>
    <p:sldId xmlns:r="http://schemas.openxmlformats.org/officeDocument/2006/relationships" id="256" r:id="R83152fecdf0b4956"/>
    <p:sldId xmlns:r="http://schemas.openxmlformats.org/officeDocument/2006/relationships" id="257" r:id="Re30fe6f67f9f4c54"/>
    <p:sldId xmlns:r="http://schemas.openxmlformats.org/officeDocument/2006/relationships" id="258" r:id="Rd46694f496914247"/>
    <p:sldId xmlns:r="http://schemas.openxmlformats.org/officeDocument/2006/relationships" id="259" r:id="Ra8ecd51f4ff04890"/>
    <p:sldId xmlns:r="http://schemas.openxmlformats.org/officeDocument/2006/relationships" id="260" r:id="Rb4bbfa7762724bf5"/>
    <p:sldId xmlns:r="http://schemas.openxmlformats.org/officeDocument/2006/relationships" id="261" r:id="R92fd2e9c78c946b5"/>
    <p:sldId xmlns:r="http://schemas.openxmlformats.org/officeDocument/2006/relationships" id="262" r:id="R1045b951b82743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5bd1b70bc4728" /><Relationship Type="http://schemas.openxmlformats.org/officeDocument/2006/relationships/slide" Target="/ppt/slides/slide1.xml" Id="R83152fecdf0b4956" /><Relationship Type="http://schemas.openxmlformats.org/officeDocument/2006/relationships/slide" Target="/ppt/slides/slide2.xml" Id="Re30fe6f67f9f4c54" /><Relationship Type="http://schemas.openxmlformats.org/officeDocument/2006/relationships/slide" Target="/ppt/slides/slide3.xml" Id="Rd46694f496914247" /><Relationship Type="http://schemas.openxmlformats.org/officeDocument/2006/relationships/slide" Target="/ppt/slides/slide4.xml" Id="Ra8ecd51f4ff04890" /><Relationship Type="http://schemas.openxmlformats.org/officeDocument/2006/relationships/slide" Target="/ppt/slides/slide5.xml" Id="Rb4bbfa7762724bf5" /><Relationship Type="http://schemas.openxmlformats.org/officeDocument/2006/relationships/slide" Target="/ppt/slides/slide6.xml" Id="R92fd2e9c78c946b5" /><Relationship Type="http://schemas.openxmlformats.org/officeDocument/2006/relationships/slide" Target="/ppt/slides/slide7.xml" Id="R1045b951b82743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6c1d33453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c6a56513343a8" /><Relationship Type="http://schemas.openxmlformats.org/officeDocument/2006/relationships/theme" Target="/ppt/slideMasters/theme/theme1.xml" Id="R5e46e5f64dfd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3c6a56513343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fe803bb46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71c068ae947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1b07a00e7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3b201ce77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f894cbd341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00da63ac4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ac0063747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26 617 046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15 511 122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16 139 707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52 234 450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64 474 140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JAN TORE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JAN TORE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EMILA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GEIR TOMMIE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GJERT TORBEN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ILA YVONNE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989 082 604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INVEST AS</a:t>
            </a:r>
          </a:p>
        </p:txBody>
      </p:sp>
    </p:spTree>
  </p:cSld>
  <p:clrMapOvr>
    <a:masterClrMapping xmlns:a="http://schemas.openxmlformats.org/drawingml/2006/main"/>
  </p:clrMapOvr>
</p:sld>
</file>