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374533064f48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a4c1f2da8146c4"/>
  </p:sldMasterIdLst>
  <p:sldIdLst>
    <p:sldId xmlns:r="http://schemas.openxmlformats.org/officeDocument/2006/relationships" id="256" r:id="Re145cedcc7684051"/>
    <p:sldId xmlns:r="http://schemas.openxmlformats.org/officeDocument/2006/relationships" id="257" r:id="R0d89ea955e924d4c"/>
    <p:sldId xmlns:r="http://schemas.openxmlformats.org/officeDocument/2006/relationships" id="258" r:id="R4dc1fe75ac0a40f0"/>
    <p:sldId xmlns:r="http://schemas.openxmlformats.org/officeDocument/2006/relationships" id="259" r:id="R86fd431cbf62484e"/>
    <p:sldId xmlns:r="http://schemas.openxmlformats.org/officeDocument/2006/relationships" id="260" r:id="R61fa39798256432f"/>
    <p:sldId xmlns:r="http://schemas.openxmlformats.org/officeDocument/2006/relationships" id="261" r:id="Ra065457afa4a4c2b"/>
    <p:sldId xmlns:r="http://schemas.openxmlformats.org/officeDocument/2006/relationships" id="262" r:id="Ra886aecd857748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a4c1f2da8146c4" /><Relationship Type="http://schemas.openxmlformats.org/officeDocument/2006/relationships/slide" Target="/ppt/slides/slide1.xml" Id="Re145cedcc7684051" /><Relationship Type="http://schemas.openxmlformats.org/officeDocument/2006/relationships/slide" Target="/ppt/slides/slide2.xml" Id="R0d89ea955e924d4c" /><Relationship Type="http://schemas.openxmlformats.org/officeDocument/2006/relationships/slide" Target="/ppt/slides/slide3.xml" Id="R4dc1fe75ac0a40f0" /><Relationship Type="http://schemas.openxmlformats.org/officeDocument/2006/relationships/slide" Target="/ppt/slides/slide4.xml" Id="R86fd431cbf62484e" /><Relationship Type="http://schemas.openxmlformats.org/officeDocument/2006/relationships/slide" Target="/ppt/slides/slide5.xml" Id="R61fa39798256432f" /><Relationship Type="http://schemas.openxmlformats.org/officeDocument/2006/relationships/slide" Target="/ppt/slides/slide6.xml" Id="Ra065457afa4a4c2b" /><Relationship Type="http://schemas.openxmlformats.org/officeDocument/2006/relationships/slide" Target="/ppt/slides/slide7.xml" Id="Ra886aecd857748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cb0f355f894d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a5e358713544f4" /><Relationship Type="http://schemas.openxmlformats.org/officeDocument/2006/relationships/theme" Target="/ppt/slideMasters/theme/theme1.xml" Id="Re91e55b544d44e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a5e358713544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4ba20eccc349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c2bbd0a12f45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fd835bde44e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f308e6910043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dbe2e0d15c4b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823197770f4d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d462ec17904c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NORDMOHUS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NORDMOHUS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NORDMOHUS AS ble etablert [år] og holder til i Kløfta.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NORDMOHUS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NORDMOHUS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NORDMOHUS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637 973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198 699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188 896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691 077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1 484 636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NORDMOHUS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 NORDMO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NORDMOHUS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N. Lodding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2040 Kløfta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98 10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nordmo@lodding.no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989 081 608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NORDMOHUS AS</a:t>
            </a:r>
          </a:p>
        </p:txBody>
      </p:sp>
    </p:spTree>
  </p:cSld>
  <p:clrMapOvr>
    <a:masterClrMapping xmlns:a="http://schemas.openxmlformats.org/drawingml/2006/main"/>
  </p:clrMapOvr>
</p:sld>
</file>