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0538433d6a4f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0ebd3658af4f3e"/>
  </p:sldMasterIdLst>
  <p:sldIdLst>
    <p:sldId xmlns:r="http://schemas.openxmlformats.org/officeDocument/2006/relationships" id="256" r:id="Rec9700ca8a524334"/>
    <p:sldId xmlns:r="http://schemas.openxmlformats.org/officeDocument/2006/relationships" id="257" r:id="R234dc7839ba94d45"/>
    <p:sldId xmlns:r="http://schemas.openxmlformats.org/officeDocument/2006/relationships" id="258" r:id="R3efd98f22b084045"/>
    <p:sldId xmlns:r="http://schemas.openxmlformats.org/officeDocument/2006/relationships" id="259" r:id="Rd4e325f80f31438a"/>
    <p:sldId xmlns:r="http://schemas.openxmlformats.org/officeDocument/2006/relationships" id="260" r:id="Rbe78bc7033a84370"/>
    <p:sldId xmlns:r="http://schemas.openxmlformats.org/officeDocument/2006/relationships" id="261" r:id="Rcb3d158410c84606"/>
    <p:sldId xmlns:r="http://schemas.openxmlformats.org/officeDocument/2006/relationships" id="262" r:id="R392d83873092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0ebd3658af4f3e" /><Relationship Type="http://schemas.openxmlformats.org/officeDocument/2006/relationships/slide" Target="/ppt/slides/slide1.xml" Id="Rec9700ca8a524334" /><Relationship Type="http://schemas.openxmlformats.org/officeDocument/2006/relationships/slide" Target="/ppt/slides/slide2.xml" Id="R234dc7839ba94d45" /><Relationship Type="http://schemas.openxmlformats.org/officeDocument/2006/relationships/slide" Target="/ppt/slides/slide3.xml" Id="R3efd98f22b084045" /><Relationship Type="http://schemas.openxmlformats.org/officeDocument/2006/relationships/slide" Target="/ppt/slides/slide4.xml" Id="Rd4e325f80f31438a" /><Relationship Type="http://schemas.openxmlformats.org/officeDocument/2006/relationships/slide" Target="/ppt/slides/slide5.xml" Id="Rbe78bc7033a84370" /><Relationship Type="http://schemas.openxmlformats.org/officeDocument/2006/relationships/slide" Target="/ppt/slides/slide6.xml" Id="Rcb3d158410c84606" /><Relationship Type="http://schemas.openxmlformats.org/officeDocument/2006/relationships/slide" Target="/ppt/slides/slide7.xml" Id="R392d83873092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3d50b38fd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3501093d942b9" /><Relationship Type="http://schemas.openxmlformats.org/officeDocument/2006/relationships/theme" Target="/ppt/slideMasters/theme/theme1.xml" Id="Rb9dcc92b6bc3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3501093d9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77d65a315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058413752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1be0215fd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e40292333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7e4d92d7c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369c6e925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638175cf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15 917 361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435 546 000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482 298 756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KIERULF ULLTVEIT-MOE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Ulltveit-Moe, Holmenveien 50M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