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f1cab88fcc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7b0e4f925f4610"/>
  </p:sldMasterIdLst>
  <p:sldIdLst>
    <p:sldId xmlns:r="http://schemas.openxmlformats.org/officeDocument/2006/relationships" id="256" r:id="Rb3a2ace026b14139"/>
    <p:sldId xmlns:r="http://schemas.openxmlformats.org/officeDocument/2006/relationships" id="257" r:id="R6bdb1cc382b043fe"/>
    <p:sldId xmlns:r="http://schemas.openxmlformats.org/officeDocument/2006/relationships" id="258" r:id="Rd1f974fae9fe448b"/>
    <p:sldId xmlns:r="http://schemas.openxmlformats.org/officeDocument/2006/relationships" id="259" r:id="R1b3e23aa04c14439"/>
    <p:sldId xmlns:r="http://schemas.openxmlformats.org/officeDocument/2006/relationships" id="260" r:id="R894cfb7dbc8a4b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7b0e4f925f4610" /><Relationship Type="http://schemas.openxmlformats.org/officeDocument/2006/relationships/slide" Target="/ppt/slides/slide1.xml" Id="Rb3a2ace026b14139" /><Relationship Type="http://schemas.openxmlformats.org/officeDocument/2006/relationships/slide" Target="/ppt/slides/slide2.xml" Id="R6bdb1cc382b043fe" /><Relationship Type="http://schemas.openxmlformats.org/officeDocument/2006/relationships/slide" Target="/ppt/slides/slide3.xml" Id="Rd1f974fae9fe448b" /><Relationship Type="http://schemas.openxmlformats.org/officeDocument/2006/relationships/slide" Target="/ppt/slides/slide4.xml" Id="R1b3e23aa04c14439" /><Relationship Type="http://schemas.openxmlformats.org/officeDocument/2006/relationships/slide" Target="/ppt/slides/slide5.xml" Id="R894cfb7dbc8a4b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5bb3f555448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1868f0ea24699" /><Relationship Type="http://schemas.openxmlformats.org/officeDocument/2006/relationships/theme" Target="/ppt/slideMasters/theme/theme1.xml" Id="Rc272d1c520ff43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1868f0ea246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eaca88df349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f8bd85842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685c1e11048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2295b9e0445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5319b982a4c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SVERRE HJETLANDSVEI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HJETLANDSVEI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SVERRE HJETLANDSVEI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HJETLANDSVEI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HJETLANDSVEI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HJETLANDSVEI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SVERRE HJETLANDSVEI 1 AS</a:t>
            </a:r>
          </a:p>
        </p:txBody>
      </p:sp>
    </p:spTree>
  </p:cSld>
  <p:clrMapOvr>
    <a:masterClrMapping xmlns:a="http://schemas.openxmlformats.org/drawingml/2006/main"/>
  </p:clrMapOvr>
</p:sld>
</file>