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2056cc3a8544b7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039fb4a1e0c4d7b"/>
  </p:sldMasterIdLst>
  <p:sldIdLst>
    <p:sldId xmlns:r="http://schemas.openxmlformats.org/officeDocument/2006/relationships" id="256" r:id="R678886eb75474ef5"/>
    <p:sldId xmlns:r="http://schemas.openxmlformats.org/officeDocument/2006/relationships" id="257" r:id="Rb15735a16b4d48c8"/>
    <p:sldId xmlns:r="http://schemas.openxmlformats.org/officeDocument/2006/relationships" id="258" r:id="R70264e9d525f4d84"/>
    <p:sldId xmlns:r="http://schemas.openxmlformats.org/officeDocument/2006/relationships" id="259" r:id="Rd52841a5dbc3453a"/>
    <p:sldId xmlns:r="http://schemas.openxmlformats.org/officeDocument/2006/relationships" id="260" r:id="Ra66f430a0f90439b"/>
    <p:sldId xmlns:r="http://schemas.openxmlformats.org/officeDocument/2006/relationships" id="261" r:id="Ra57c844453e74107"/>
    <p:sldId xmlns:r="http://schemas.openxmlformats.org/officeDocument/2006/relationships" id="262" r:id="Rf77f33065832402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039fb4a1e0c4d7b" /><Relationship Type="http://schemas.openxmlformats.org/officeDocument/2006/relationships/slide" Target="/ppt/slides/slide1.xml" Id="R678886eb75474ef5" /><Relationship Type="http://schemas.openxmlformats.org/officeDocument/2006/relationships/slide" Target="/ppt/slides/slide2.xml" Id="Rb15735a16b4d48c8" /><Relationship Type="http://schemas.openxmlformats.org/officeDocument/2006/relationships/slide" Target="/ppt/slides/slide3.xml" Id="R70264e9d525f4d84" /><Relationship Type="http://schemas.openxmlformats.org/officeDocument/2006/relationships/slide" Target="/ppt/slides/slide4.xml" Id="Rd52841a5dbc3453a" /><Relationship Type="http://schemas.openxmlformats.org/officeDocument/2006/relationships/slide" Target="/ppt/slides/slide5.xml" Id="Ra66f430a0f90439b" /><Relationship Type="http://schemas.openxmlformats.org/officeDocument/2006/relationships/slide" Target="/ppt/slides/slide6.xml" Id="Ra57c844453e74107" /><Relationship Type="http://schemas.openxmlformats.org/officeDocument/2006/relationships/slide" Target="/ppt/slides/slide7.xml" Id="Rf77f33065832402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6e7b0bc3b84e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4fec96ad6bb4e65" /><Relationship Type="http://schemas.openxmlformats.org/officeDocument/2006/relationships/theme" Target="/ppt/slideMasters/theme/theme1.xml" Id="Rafa89f2993e540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4fec96ad6bb4e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a491876a849f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3aaa032d44418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6d043298e4b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88123af66b40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73c972e2ea48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d026583da44ac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cdf0fef684b4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BONA FIDE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BONA FIDE INVEST AS ble etablert [år] og holder til i Hordvik.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1 176 220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241 470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−211 751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11 200 845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19 307 949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98,0 %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HORDVIK KNUT  –  2,0 %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Knut Hordvik, Nordre Nesjavegen 47A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5108 Hordvik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989 080 113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BONA FIDE INVEST AS</a:t>
            </a:r>
          </a:p>
        </p:txBody>
      </p:sp>
    </p:spTree>
  </p:cSld>
  <p:clrMapOvr>
    <a:masterClrMapping xmlns:a="http://schemas.openxmlformats.org/drawingml/2006/main"/>
  </p:clrMapOvr>
</p:sld>
</file>