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2aeff411542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ec40e1077740ae"/>
  </p:sldMasterIdLst>
  <p:sldIdLst>
    <p:sldId xmlns:r="http://schemas.openxmlformats.org/officeDocument/2006/relationships" id="256" r:id="R8d215dc37d86475b"/>
    <p:sldId xmlns:r="http://schemas.openxmlformats.org/officeDocument/2006/relationships" id="257" r:id="R665638e20d77413f"/>
    <p:sldId xmlns:r="http://schemas.openxmlformats.org/officeDocument/2006/relationships" id="258" r:id="R7cea50b00739469a"/>
    <p:sldId xmlns:r="http://schemas.openxmlformats.org/officeDocument/2006/relationships" id="259" r:id="R86663984b7744ce1"/>
    <p:sldId xmlns:r="http://schemas.openxmlformats.org/officeDocument/2006/relationships" id="260" r:id="R91d4bf905d994ab4"/>
    <p:sldId xmlns:r="http://schemas.openxmlformats.org/officeDocument/2006/relationships" id="261" r:id="R5f86f9889bfe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c40e1077740ae" /><Relationship Type="http://schemas.openxmlformats.org/officeDocument/2006/relationships/slide" Target="/ppt/slides/slide1.xml" Id="R8d215dc37d86475b" /><Relationship Type="http://schemas.openxmlformats.org/officeDocument/2006/relationships/slide" Target="/ppt/slides/slide2.xml" Id="R665638e20d77413f" /><Relationship Type="http://schemas.openxmlformats.org/officeDocument/2006/relationships/slide" Target="/ppt/slides/slide3.xml" Id="R7cea50b00739469a" /><Relationship Type="http://schemas.openxmlformats.org/officeDocument/2006/relationships/slide" Target="/ppt/slides/slide4.xml" Id="R86663984b7744ce1" /><Relationship Type="http://schemas.openxmlformats.org/officeDocument/2006/relationships/slide" Target="/ppt/slides/slide5.xml" Id="R91d4bf905d994ab4" /><Relationship Type="http://schemas.openxmlformats.org/officeDocument/2006/relationships/slide" Target="/ppt/slides/slide6.xml" Id="R5f86f9889bfe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d0ae64aa34c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c24db398d4e7e" /><Relationship Type="http://schemas.openxmlformats.org/officeDocument/2006/relationships/theme" Target="/ppt/slideMasters/theme/theme1.xml" Id="R7224e2369afe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c24db398d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c204e58234c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d2177a70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edfac049243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1f7e4b598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9aac1312b42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27f8098b6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DØRMÆNEN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DØRMÆNEN HOLDING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DØRMÆNEN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Lyngnesvegen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5354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989 080 067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DØRMÆNEN HOLDING AS</a:t>
            </a:r>
          </a:p>
        </p:txBody>
      </p:sp>
    </p:spTree>
  </p:cSld>
  <p:clrMapOvr>
    <a:masterClrMapping xmlns:a="http://schemas.openxmlformats.org/drawingml/2006/main"/>
  </p:clrMapOvr>
</p:sld>
</file>