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32d475b8dc42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b72f30c95c458c"/>
  </p:sldMasterIdLst>
  <p:sldIdLst>
    <p:sldId xmlns:r="http://schemas.openxmlformats.org/officeDocument/2006/relationships" id="256" r:id="Rc469543933004eb8"/>
    <p:sldId xmlns:r="http://schemas.openxmlformats.org/officeDocument/2006/relationships" id="257" r:id="R108baf709dca4630"/>
    <p:sldId xmlns:r="http://schemas.openxmlformats.org/officeDocument/2006/relationships" id="258" r:id="Rec93239f52cf4c61"/>
    <p:sldId xmlns:r="http://schemas.openxmlformats.org/officeDocument/2006/relationships" id="259" r:id="R4199de23d27b4981"/>
    <p:sldId xmlns:r="http://schemas.openxmlformats.org/officeDocument/2006/relationships" id="260" r:id="Re89ba7ebbef04a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b72f30c95c458c" /><Relationship Type="http://schemas.openxmlformats.org/officeDocument/2006/relationships/slide" Target="/ppt/slides/slide1.xml" Id="Rc469543933004eb8" /><Relationship Type="http://schemas.openxmlformats.org/officeDocument/2006/relationships/slide" Target="/ppt/slides/slide2.xml" Id="R108baf709dca4630" /><Relationship Type="http://schemas.openxmlformats.org/officeDocument/2006/relationships/slide" Target="/ppt/slides/slide3.xml" Id="Rec93239f52cf4c61" /><Relationship Type="http://schemas.openxmlformats.org/officeDocument/2006/relationships/slide" Target="/ppt/slides/slide4.xml" Id="R4199de23d27b4981" /><Relationship Type="http://schemas.openxmlformats.org/officeDocument/2006/relationships/slide" Target="/ppt/slides/slide5.xml" Id="Re89ba7ebbef04a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b39cfe807942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eb9398f35c48c1" /><Relationship Type="http://schemas.openxmlformats.org/officeDocument/2006/relationships/theme" Target="/ppt/slideMasters/theme/theme1.xml" Id="R5b7b133c1fd44c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eb9398f35c48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7b8c8c7d874b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15288183e4d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2dcae4e4df40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c375cd766f4c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fca024e3a749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MARGARET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MARGARET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MARGARET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MARGARET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MARGARET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MARGARET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989 079 816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MARGARET HOLDING AS</a:t>
            </a:r>
          </a:p>
        </p:txBody>
      </p:sp>
    </p:spTree>
  </p:cSld>
  <p:clrMapOvr>
    <a:masterClrMapping xmlns:a="http://schemas.openxmlformats.org/drawingml/2006/main"/>
  </p:clrMapOvr>
</p:sld>
</file>