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fdca219f640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61c7c1287848b0"/>
  </p:sldMasterIdLst>
  <p:sldIdLst>
    <p:sldId xmlns:r="http://schemas.openxmlformats.org/officeDocument/2006/relationships" id="256" r:id="R2ce7fb4b1963440d"/>
    <p:sldId xmlns:r="http://schemas.openxmlformats.org/officeDocument/2006/relationships" id="257" r:id="Rc0a0b13e9666436f"/>
    <p:sldId xmlns:r="http://schemas.openxmlformats.org/officeDocument/2006/relationships" id="258" r:id="Re1c8fa92b7294a7f"/>
    <p:sldId xmlns:r="http://schemas.openxmlformats.org/officeDocument/2006/relationships" id="259" r:id="R23b44f1277844859"/>
    <p:sldId xmlns:r="http://schemas.openxmlformats.org/officeDocument/2006/relationships" id="260" r:id="R7d5aa5d44c594738"/>
    <p:sldId xmlns:r="http://schemas.openxmlformats.org/officeDocument/2006/relationships" id="261" r:id="Rb29142f40c4e467e"/>
    <p:sldId xmlns:r="http://schemas.openxmlformats.org/officeDocument/2006/relationships" id="262" r:id="R511f8eb070ba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1c7c1287848b0" /><Relationship Type="http://schemas.openxmlformats.org/officeDocument/2006/relationships/slide" Target="/ppt/slides/slide1.xml" Id="R2ce7fb4b1963440d" /><Relationship Type="http://schemas.openxmlformats.org/officeDocument/2006/relationships/slide" Target="/ppt/slides/slide2.xml" Id="Rc0a0b13e9666436f" /><Relationship Type="http://schemas.openxmlformats.org/officeDocument/2006/relationships/slide" Target="/ppt/slides/slide3.xml" Id="Re1c8fa92b7294a7f" /><Relationship Type="http://schemas.openxmlformats.org/officeDocument/2006/relationships/slide" Target="/ppt/slides/slide4.xml" Id="R23b44f1277844859" /><Relationship Type="http://schemas.openxmlformats.org/officeDocument/2006/relationships/slide" Target="/ppt/slides/slide5.xml" Id="R7d5aa5d44c594738" /><Relationship Type="http://schemas.openxmlformats.org/officeDocument/2006/relationships/slide" Target="/ppt/slides/slide6.xml" Id="Rb29142f40c4e467e" /><Relationship Type="http://schemas.openxmlformats.org/officeDocument/2006/relationships/slide" Target="/ppt/slides/slide7.xml" Id="R511f8eb070ba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2d3b8b5695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6df47c074835" /><Relationship Type="http://schemas.openxmlformats.org/officeDocument/2006/relationships/theme" Target="/ppt/slideMasters/theme/theme1.xml" Id="Rf78ab5c16ea441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8f6df47c07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eeeff7f7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61fdf1765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4916cccc14a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323d840b842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1978cab254b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358ef965d43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1277449a542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13 837 830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STRAUMAN EIDJORD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EIDJORD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