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f1bf5aec034d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f3d58fd3664e76"/>
  </p:sldMasterIdLst>
  <p:sldIdLst>
    <p:sldId xmlns:r="http://schemas.openxmlformats.org/officeDocument/2006/relationships" id="256" r:id="R87d9361abff74b1b"/>
    <p:sldId xmlns:r="http://schemas.openxmlformats.org/officeDocument/2006/relationships" id="257" r:id="R15b82d943dfa4e55"/>
    <p:sldId xmlns:r="http://schemas.openxmlformats.org/officeDocument/2006/relationships" id="258" r:id="Rb23957ae68ed4444"/>
    <p:sldId xmlns:r="http://schemas.openxmlformats.org/officeDocument/2006/relationships" id="259" r:id="Rb78496bddb114d3b"/>
    <p:sldId xmlns:r="http://schemas.openxmlformats.org/officeDocument/2006/relationships" id="260" r:id="R0b7200f7d3d143dd"/>
    <p:sldId xmlns:r="http://schemas.openxmlformats.org/officeDocument/2006/relationships" id="261" r:id="Re66995e6aefa44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f3d58fd3664e76" /><Relationship Type="http://schemas.openxmlformats.org/officeDocument/2006/relationships/slide" Target="/ppt/slides/slide1.xml" Id="R87d9361abff74b1b" /><Relationship Type="http://schemas.openxmlformats.org/officeDocument/2006/relationships/slide" Target="/ppt/slides/slide2.xml" Id="R15b82d943dfa4e55" /><Relationship Type="http://schemas.openxmlformats.org/officeDocument/2006/relationships/slide" Target="/ppt/slides/slide3.xml" Id="Rb23957ae68ed4444" /><Relationship Type="http://schemas.openxmlformats.org/officeDocument/2006/relationships/slide" Target="/ppt/slides/slide4.xml" Id="Rb78496bddb114d3b" /><Relationship Type="http://schemas.openxmlformats.org/officeDocument/2006/relationships/slide" Target="/ppt/slides/slide5.xml" Id="R0b7200f7d3d143dd" /><Relationship Type="http://schemas.openxmlformats.org/officeDocument/2006/relationships/slide" Target="/ppt/slides/slide6.xml" Id="Re66995e6aefa44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46db4ff56448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911238a574f59" /><Relationship Type="http://schemas.openxmlformats.org/officeDocument/2006/relationships/theme" Target="/ppt/slideMasters/theme/theme1.xml" Id="R73143a9747254c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9911238a574f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47a41a6074c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4a9dc315745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0940c6f5841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05e890acb42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013446b214f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d2b0401a240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8340 Stamsund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JEMM AS</a:t>
            </a:r>
          </a:p>
        </p:txBody>
      </p:sp>
    </p:spTree>
  </p:cSld>
  <p:clrMapOvr>
    <a:masterClrMapping xmlns:a="http://schemas.openxmlformats.org/drawingml/2006/main"/>
  </p:clrMapOvr>
</p:sld>
</file>