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51d1dd56fa47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f21c1e42f44e8d"/>
  </p:sldMasterIdLst>
  <p:sldIdLst>
    <p:sldId xmlns:r="http://schemas.openxmlformats.org/officeDocument/2006/relationships" id="256" r:id="R7e7219508d794d87"/>
    <p:sldId xmlns:r="http://schemas.openxmlformats.org/officeDocument/2006/relationships" id="257" r:id="Rb7e8cda212d7427d"/>
    <p:sldId xmlns:r="http://schemas.openxmlformats.org/officeDocument/2006/relationships" id="258" r:id="R118b582c8c934b57"/>
    <p:sldId xmlns:r="http://schemas.openxmlformats.org/officeDocument/2006/relationships" id="259" r:id="R0a4b7e3820054bef"/>
    <p:sldId xmlns:r="http://schemas.openxmlformats.org/officeDocument/2006/relationships" id="260" r:id="Rc21224b2809341e0"/>
    <p:sldId xmlns:r="http://schemas.openxmlformats.org/officeDocument/2006/relationships" id="261" r:id="Rc48609b1c3e54db0"/>
    <p:sldId xmlns:r="http://schemas.openxmlformats.org/officeDocument/2006/relationships" id="262" r:id="R31530cea155e4b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f21c1e42f44e8d" /><Relationship Type="http://schemas.openxmlformats.org/officeDocument/2006/relationships/slide" Target="/ppt/slides/slide1.xml" Id="R7e7219508d794d87" /><Relationship Type="http://schemas.openxmlformats.org/officeDocument/2006/relationships/slide" Target="/ppt/slides/slide2.xml" Id="Rb7e8cda212d7427d" /><Relationship Type="http://schemas.openxmlformats.org/officeDocument/2006/relationships/slide" Target="/ppt/slides/slide3.xml" Id="R118b582c8c934b57" /><Relationship Type="http://schemas.openxmlformats.org/officeDocument/2006/relationships/slide" Target="/ppt/slides/slide4.xml" Id="R0a4b7e3820054bef" /><Relationship Type="http://schemas.openxmlformats.org/officeDocument/2006/relationships/slide" Target="/ppt/slides/slide5.xml" Id="Rc21224b2809341e0" /><Relationship Type="http://schemas.openxmlformats.org/officeDocument/2006/relationships/slide" Target="/ppt/slides/slide6.xml" Id="Rc48609b1c3e54db0" /><Relationship Type="http://schemas.openxmlformats.org/officeDocument/2006/relationships/slide" Target="/ppt/slides/slide7.xml" Id="R31530cea155e4b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ab986504b047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4a9bb81154928" /><Relationship Type="http://schemas.openxmlformats.org/officeDocument/2006/relationships/theme" Target="/ppt/slideMasters/theme/theme1.xml" Id="R859e02eff85144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04a9bb811549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3174c578e41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6ea45a9a044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65a85e25247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6043335574c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8bf2aacc147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a172299e64a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b107bbb6943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PRLM-INVEST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PRLM-INVEST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PRLM-INVEST AS ble etablert [år] og holder til i Ølensvåg.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PRLM-INVEST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PRLM-INVEST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PRLM-INVEST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−640 680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2 627 230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22 597 893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24 752 911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PRLM-INVEST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LILLBE INVEST AS  –  44,7 %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ROALKVAM INVEST AS  –  44,6 %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RANDI ROALKVAM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MARTIN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LILL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PRLM-INVEST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Randi Roalkvam Berge, Bjoavegen 126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5582 Ølensvåg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989 079 611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PRLM-INVEST AS</a:t>
            </a:r>
          </a:p>
        </p:txBody>
      </p:sp>
    </p:spTree>
  </p:cSld>
  <p:clrMapOvr>
    <a:masterClrMapping xmlns:a="http://schemas.openxmlformats.org/drawingml/2006/main"/>
  </p:clrMapOvr>
</p:sld>
</file>