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dcc53cc65740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9815caf3264599"/>
  </p:sldMasterIdLst>
  <p:sldIdLst>
    <p:sldId xmlns:r="http://schemas.openxmlformats.org/officeDocument/2006/relationships" id="256" r:id="Re5c23bea172f4011"/>
    <p:sldId xmlns:r="http://schemas.openxmlformats.org/officeDocument/2006/relationships" id="257" r:id="R17780c6883b54346"/>
    <p:sldId xmlns:r="http://schemas.openxmlformats.org/officeDocument/2006/relationships" id="258" r:id="Rf49ed8f3cdf74503"/>
    <p:sldId xmlns:r="http://schemas.openxmlformats.org/officeDocument/2006/relationships" id="259" r:id="Ra472966e044341c1"/>
    <p:sldId xmlns:r="http://schemas.openxmlformats.org/officeDocument/2006/relationships" id="260" r:id="R24eebef7271a4dd4"/>
    <p:sldId xmlns:r="http://schemas.openxmlformats.org/officeDocument/2006/relationships" id="261" r:id="Re3551d9897644d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9815caf3264599" /><Relationship Type="http://schemas.openxmlformats.org/officeDocument/2006/relationships/slide" Target="/ppt/slides/slide1.xml" Id="Re5c23bea172f4011" /><Relationship Type="http://schemas.openxmlformats.org/officeDocument/2006/relationships/slide" Target="/ppt/slides/slide2.xml" Id="R17780c6883b54346" /><Relationship Type="http://schemas.openxmlformats.org/officeDocument/2006/relationships/slide" Target="/ppt/slides/slide3.xml" Id="Rf49ed8f3cdf74503" /><Relationship Type="http://schemas.openxmlformats.org/officeDocument/2006/relationships/slide" Target="/ppt/slides/slide4.xml" Id="Ra472966e044341c1" /><Relationship Type="http://schemas.openxmlformats.org/officeDocument/2006/relationships/slide" Target="/ppt/slides/slide5.xml" Id="R24eebef7271a4dd4" /><Relationship Type="http://schemas.openxmlformats.org/officeDocument/2006/relationships/slide" Target="/ppt/slides/slide6.xml" Id="Re3551d9897644d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e0bacff1b84f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f43e882b2842ef" /><Relationship Type="http://schemas.openxmlformats.org/officeDocument/2006/relationships/theme" Target="/ppt/slideMasters/theme/theme1.xml" Id="Red1d8c0a02a04d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f43e882b2842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fe2f3d662545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a8aa9bc22d48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1449e6ea4048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2197da1c0e42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86cb2fd9cb45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943b98a6bd4b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PRLM-INVEST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PRLM-INVEST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PRLM-INVEST AS ble etablert [år] og holder til i Ølensvåg.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PRLM-INVEST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PRLM-INVEST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PRLM-INVEST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LILLBE INVEST AS  –  44,7 %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ROALKVAM INVEST AS  –  44,6 %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RANDI ROALKVAM BERGE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BERGE  –  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 BERGE  –  0,3 %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PRLM-INVEST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Randi Roalkvam Berge, Bjoavegen 126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5582 Ølensvåg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989 079 611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PRLM-INVEST AS</a:t>
            </a:r>
          </a:p>
        </p:txBody>
      </p:sp>
    </p:spTree>
  </p:cSld>
  <p:clrMapOvr>
    <a:masterClrMapping xmlns:a="http://schemas.openxmlformats.org/drawingml/2006/main"/>
  </p:clrMapOvr>
</p:sld>
</file>