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7e18f6ce9b4e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67c7fc48814b6a"/>
  </p:sldMasterIdLst>
  <p:sldIdLst>
    <p:sldId xmlns:r="http://schemas.openxmlformats.org/officeDocument/2006/relationships" id="256" r:id="R1421bc5d5c16415d"/>
    <p:sldId xmlns:r="http://schemas.openxmlformats.org/officeDocument/2006/relationships" id="257" r:id="R28cedcefcc6b4543"/>
    <p:sldId xmlns:r="http://schemas.openxmlformats.org/officeDocument/2006/relationships" id="258" r:id="R1118b2d9a11b4f44"/>
    <p:sldId xmlns:r="http://schemas.openxmlformats.org/officeDocument/2006/relationships" id="259" r:id="Re578f7e2238d49a9"/>
    <p:sldId xmlns:r="http://schemas.openxmlformats.org/officeDocument/2006/relationships" id="260" r:id="R217cd30b3b284162"/>
    <p:sldId xmlns:r="http://schemas.openxmlformats.org/officeDocument/2006/relationships" id="261" r:id="R3b8aec44cc1146ee"/>
    <p:sldId xmlns:r="http://schemas.openxmlformats.org/officeDocument/2006/relationships" id="262" r:id="Re2a143dffbcd43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67c7fc48814b6a" /><Relationship Type="http://schemas.openxmlformats.org/officeDocument/2006/relationships/slide" Target="/ppt/slides/slide1.xml" Id="R1421bc5d5c16415d" /><Relationship Type="http://schemas.openxmlformats.org/officeDocument/2006/relationships/slide" Target="/ppt/slides/slide2.xml" Id="R28cedcefcc6b4543" /><Relationship Type="http://schemas.openxmlformats.org/officeDocument/2006/relationships/slide" Target="/ppt/slides/slide3.xml" Id="R1118b2d9a11b4f44" /><Relationship Type="http://schemas.openxmlformats.org/officeDocument/2006/relationships/slide" Target="/ppt/slides/slide4.xml" Id="Re578f7e2238d49a9" /><Relationship Type="http://schemas.openxmlformats.org/officeDocument/2006/relationships/slide" Target="/ppt/slides/slide5.xml" Id="R217cd30b3b284162" /><Relationship Type="http://schemas.openxmlformats.org/officeDocument/2006/relationships/slide" Target="/ppt/slides/slide6.xml" Id="R3b8aec44cc1146ee" /><Relationship Type="http://schemas.openxmlformats.org/officeDocument/2006/relationships/slide" Target="/ppt/slides/slide7.xml" Id="Re2a143dffbcd43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47610818704d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f6b8f603d4a6d" /><Relationship Type="http://schemas.openxmlformats.org/officeDocument/2006/relationships/theme" Target="/ppt/slideMasters/theme/theme1.xml" Id="R4e7283675bb84d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ff6b8f603d4a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a902079c74e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dd573fad64f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ca09fc19b48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4dc7fa0ae47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ee2b60bf44f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11681b35f4a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a5853e8694b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 ASTRA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ASTRA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 ASTRA AS ble etablert [år] og holder til i Kokstad.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ASTRA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ASTRA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ASTRA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1 069 673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−588 641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707 640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151 342 889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154 775 442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ASTRA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NORDGREEN OSSIE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ASTRA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Kokstadvegen 35B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5257 Kokstad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04 41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ossie@w-troye.no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989 078 917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ASTRA AS</a:t>
            </a:r>
          </a:p>
        </p:txBody>
      </p:sp>
    </p:spTree>
  </p:cSld>
  <p:clrMapOvr>
    <a:masterClrMapping xmlns:a="http://schemas.openxmlformats.org/drawingml/2006/main"/>
  </p:clrMapOvr>
</p:sld>
</file>