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75f32116d40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f0bfdf1bf4294"/>
  </p:sldMasterIdLst>
  <p:sldIdLst>
    <p:sldId xmlns:r="http://schemas.openxmlformats.org/officeDocument/2006/relationships" id="256" r:id="R03a63e84f54d413f"/>
    <p:sldId xmlns:r="http://schemas.openxmlformats.org/officeDocument/2006/relationships" id="257" r:id="Re2f9b19b071a4563"/>
    <p:sldId xmlns:r="http://schemas.openxmlformats.org/officeDocument/2006/relationships" id="258" r:id="R6863ee2b12824516"/>
    <p:sldId xmlns:r="http://schemas.openxmlformats.org/officeDocument/2006/relationships" id="259" r:id="Rc9a83f3a7f1c4846"/>
    <p:sldId xmlns:r="http://schemas.openxmlformats.org/officeDocument/2006/relationships" id="260" r:id="Rc5524116fb7140cc"/>
    <p:sldId xmlns:r="http://schemas.openxmlformats.org/officeDocument/2006/relationships" id="261" r:id="R0ade89adfdf64d2f"/>
    <p:sldId xmlns:r="http://schemas.openxmlformats.org/officeDocument/2006/relationships" id="262" r:id="R81ef2017edeb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f0bfdf1bf4294" /><Relationship Type="http://schemas.openxmlformats.org/officeDocument/2006/relationships/slide" Target="/ppt/slides/slide1.xml" Id="R03a63e84f54d413f" /><Relationship Type="http://schemas.openxmlformats.org/officeDocument/2006/relationships/slide" Target="/ppt/slides/slide2.xml" Id="Re2f9b19b071a4563" /><Relationship Type="http://schemas.openxmlformats.org/officeDocument/2006/relationships/slide" Target="/ppt/slides/slide3.xml" Id="R6863ee2b12824516" /><Relationship Type="http://schemas.openxmlformats.org/officeDocument/2006/relationships/slide" Target="/ppt/slides/slide4.xml" Id="Rc9a83f3a7f1c4846" /><Relationship Type="http://schemas.openxmlformats.org/officeDocument/2006/relationships/slide" Target="/ppt/slides/slide5.xml" Id="Rc5524116fb7140cc" /><Relationship Type="http://schemas.openxmlformats.org/officeDocument/2006/relationships/slide" Target="/ppt/slides/slide6.xml" Id="R0ade89adfdf64d2f" /><Relationship Type="http://schemas.openxmlformats.org/officeDocument/2006/relationships/slide" Target="/ppt/slides/slide7.xml" Id="R81ef2017edeb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6f903a7e8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dfeca2d834d4c" /><Relationship Type="http://schemas.openxmlformats.org/officeDocument/2006/relationships/theme" Target="/ppt/slideMasters/theme/theme1.xml" Id="R3bef0e960f0a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dfeca2d834d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dfc0dd52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55fea541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2fce45c1d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5a5439ed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0f3fdf9af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409b285b8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05bf6e44f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HOLDING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2 188 276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BRATBAKKEN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Kristiansens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7714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HOLDING AS</a:t>
            </a:r>
          </a:p>
        </p:txBody>
      </p:sp>
    </p:spTree>
  </p:cSld>
  <p:clrMapOvr>
    <a:masterClrMapping xmlns:a="http://schemas.openxmlformats.org/drawingml/2006/main"/>
  </p:clrMapOvr>
</p:sld>
</file>