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409bc9ab2d41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f0b2598807464c"/>
  </p:sldMasterIdLst>
  <p:sldIdLst>
    <p:sldId xmlns:r="http://schemas.openxmlformats.org/officeDocument/2006/relationships" id="256" r:id="Refb0c7a67782401f"/>
    <p:sldId xmlns:r="http://schemas.openxmlformats.org/officeDocument/2006/relationships" id="257" r:id="Rd40a2f3644544bed"/>
    <p:sldId xmlns:r="http://schemas.openxmlformats.org/officeDocument/2006/relationships" id="258" r:id="R23cb5dc4e5fc40d0"/>
    <p:sldId xmlns:r="http://schemas.openxmlformats.org/officeDocument/2006/relationships" id="259" r:id="Ra2ad455131f24dd7"/>
    <p:sldId xmlns:r="http://schemas.openxmlformats.org/officeDocument/2006/relationships" id="260" r:id="Red73dc7815a746cf"/>
    <p:sldId xmlns:r="http://schemas.openxmlformats.org/officeDocument/2006/relationships" id="261" r:id="R67e2a106591f43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0b2598807464c" /><Relationship Type="http://schemas.openxmlformats.org/officeDocument/2006/relationships/slide" Target="/ppt/slides/slide1.xml" Id="Refb0c7a67782401f" /><Relationship Type="http://schemas.openxmlformats.org/officeDocument/2006/relationships/slide" Target="/ppt/slides/slide2.xml" Id="Rd40a2f3644544bed" /><Relationship Type="http://schemas.openxmlformats.org/officeDocument/2006/relationships/slide" Target="/ppt/slides/slide3.xml" Id="R23cb5dc4e5fc40d0" /><Relationship Type="http://schemas.openxmlformats.org/officeDocument/2006/relationships/slide" Target="/ppt/slides/slide4.xml" Id="Ra2ad455131f24dd7" /><Relationship Type="http://schemas.openxmlformats.org/officeDocument/2006/relationships/slide" Target="/ppt/slides/slide5.xml" Id="Red73dc7815a746cf" /><Relationship Type="http://schemas.openxmlformats.org/officeDocument/2006/relationships/slide" Target="/ppt/slides/slide6.xml" Id="R67e2a106591f43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830b87396f4a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0a47ae3d1417d" /><Relationship Type="http://schemas.openxmlformats.org/officeDocument/2006/relationships/theme" Target="/ppt/slideMasters/theme/theme1.xml" Id="Raa85975a4f9b4d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a0a47ae3d141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decaafb3a47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102a17b0d4b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aa475040c44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b820aba6044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063af1a7347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fcc671c1a4f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VOSS BYGGSENTER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BYGGSENTER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 BYGGSENTER EIGEDOM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BYGGSENTER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BYGGSENTER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BYGGSENTER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GUNNAR RØNNINGEN  –  34,1 %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LID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RØRLIEN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BYGGSENTER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Brynalii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5705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989 078 828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BYGGSENTER EIGEDOM AS</a:t>
            </a:r>
          </a:p>
        </p:txBody>
      </p:sp>
    </p:spTree>
  </p:cSld>
  <p:clrMapOvr>
    <a:masterClrMapping xmlns:a="http://schemas.openxmlformats.org/drawingml/2006/main"/>
  </p:clrMapOvr>
</p:sld>
</file>