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eb6ee71e78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019ecadbcc4179"/>
  </p:sldMasterIdLst>
  <p:sldIdLst>
    <p:sldId xmlns:r="http://schemas.openxmlformats.org/officeDocument/2006/relationships" id="256" r:id="Re6396910f1e9458c"/>
    <p:sldId xmlns:r="http://schemas.openxmlformats.org/officeDocument/2006/relationships" id="257" r:id="R38c4982bc4e04847"/>
    <p:sldId xmlns:r="http://schemas.openxmlformats.org/officeDocument/2006/relationships" id="258" r:id="Rf1062c2d26564a85"/>
    <p:sldId xmlns:r="http://schemas.openxmlformats.org/officeDocument/2006/relationships" id="259" r:id="R06c62b5ae55f4767"/>
    <p:sldId xmlns:r="http://schemas.openxmlformats.org/officeDocument/2006/relationships" id="260" r:id="Ra12d68d881fa42e0"/>
    <p:sldId xmlns:r="http://schemas.openxmlformats.org/officeDocument/2006/relationships" id="261" r:id="R08424cd59a10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19ecadbcc4179" /><Relationship Type="http://schemas.openxmlformats.org/officeDocument/2006/relationships/slide" Target="/ppt/slides/slide1.xml" Id="Re6396910f1e9458c" /><Relationship Type="http://schemas.openxmlformats.org/officeDocument/2006/relationships/slide" Target="/ppt/slides/slide2.xml" Id="R38c4982bc4e04847" /><Relationship Type="http://schemas.openxmlformats.org/officeDocument/2006/relationships/slide" Target="/ppt/slides/slide3.xml" Id="Rf1062c2d26564a85" /><Relationship Type="http://schemas.openxmlformats.org/officeDocument/2006/relationships/slide" Target="/ppt/slides/slide4.xml" Id="R06c62b5ae55f4767" /><Relationship Type="http://schemas.openxmlformats.org/officeDocument/2006/relationships/slide" Target="/ppt/slides/slide5.xml" Id="Ra12d68d881fa42e0" /><Relationship Type="http://schemas.openxmlformats.org/officeDocument/2006/relationships/slide" Target="/ppt/slides/slide6.xml" Id="R08424cd59a10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3e9eaa963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7b21433144469" /><Relationship Type="http://schemas.openxmlformats.org/officeDocument/2006/relationships/theme" Target="/ppt/slideMasters/theme/theme1.xml" Id="Rebd0b1dad7fb4a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7b2143314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eb5a2017e45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4f566be26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0d8e2ee2d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a5b1f23164e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3a5ad4b0f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609e8bc3549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SKURDAL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SKURDAL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SKURDAL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 Skurdal, Herregårdsveien 6S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989 078 550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SKURDAL INVEST AS</a:t>
            </a:r>
          </a:p>
        </p:txBody>
      </p:sp>
    </p:spTree>
  </p:cSld>
  <p:clrMapOvr>
    <a:masterClrMapping xmlns:a="http://schemas.openxmlformats.org/drawingml/2006/main"/>
  </p:clrMapOvr>
</p:sld>
</file>